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34"/>
  </p:notesMasterIdLst>
  <p:sldIdLst>
    <p:sldId id="256" r:id="rId2"/>
    <p:sldId id="260" r:id="rId3"/>
    <p:sldId id="261" r:id="rId4"/>
    <p:sldId id="262" r:id="rId5"/>
    <p:sldId id="263" r:id="rId6"/>
    <p:sldId id="297" r:id="rId7"/>
    <p:sldId id="319" r:id="rId8"/>
    <p:sldId id="320" r:id="rId9"/>
    <p:sldId id="264" r:id="rId10"/>
    <p:sldId id="298" r:id="rId11"/>
    <p:sldId id="299" r:id="rId12"/>
    <p:sldId id="300" r:id="rId13"/>
    <p:sldId id="265" r:id="rId14"/>
    <p:sldId id="301" r:id="rId15"/>
    <p:sldId id="302" r:id="rId16"/>
    <p:sldId id="303" r:id="rId17"/>
    <p:sldId id="304" r:id="rId18"/>
    <p:sldId id="305" r:id="rId19"/>
    <p:sldId id="306" r:id="rId20"/>
    <p:sldId id="307" r:id="rId21"/>
    <p:sldId id="308" r:id="rId22"/>
    <p:sldId id="309" r:id="rId23"/>
    <p:sldId id="310" r:id="rId24"/>
    <p:sldId id="311" r:id="rId25"/>
    <p:sldId id="312" r:id="rId26"/>
    <p:sldId id="313" r:id="rId27"/>
    <p:sldId id="266" r:id="rId28"/>
    <p:sldId id="315" r:id="rId29"/>
    <p:sldId id="316" r:id="rId30"/>
    <p:sldId id="317" r:id="rId31"/>
    <p:sldId id="318" r:id="rId32"/>
    <p:sldId id="321" r:id="rId33"/>
  </p:sldIdLst>
  <p:sldSz cx="9144000" cy="5143500" type="screen16x9"/>
  <p:notesSz cx="6858000" cy="9144000"/>
  <p:embeddedFontLst>
    <p:embeddedFont>
      <p:font typeface="DM Sans Black" panose="020B0604020202020204" charset="0"/>
      <p:bold r:id="rId35"/>
      <p:boldItalic r:id="rId36"/>
    </p:embeddedFont>
    <p:embeddedFont>
      <p:font typeface="DM Sans ExtraBold" panose="020B0604020202020204" charset="0"/>
      <p:bold r:id="rId37"/>
      <p:boldItalic r:id="rId38"/>
    </p:embeddedFont>
    <p:embeddedFont>
      <p:font typeface="Karla" panose="020B0604020202020204" charset="0"/>
      <p:regular r:id="rId39"/>
      <p:bold r:id="rId40"/>
      <p:italic r:id="rId41"/>
      <p:boldItalic r:id="rId42"/>
    </p:embeddedFont>
    <p:embeddedFont>
      <p:font typeface="Open Sans" panose="020B060402020202020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FF6ED8A-F689-4466-AB5F-53C0B877E52E}">
  <a:tblStyle styleId="{6FF6ED8A-F689-4466-AB5F-53C0B877E52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F9B3D87-762A-456E-90AA-D460FC5BB96A}"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9" d="100"/>
          <a:sy n="89" d="100"/>
        </p:scale>
        <p:origin x="846" y="6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94f65e3799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94f65e3799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1258269c9b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9569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1258269c9b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5665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1258269c9b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7687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1e375b9f5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1e375b9f5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1e375b9f5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1e375b9f5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1888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1258269c9b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87033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1258269c9b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0347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1e375b9f5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1e375b9f5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522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1e375b9f5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1e375b9f5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79271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1258269c9b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1844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1258269c9b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3846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1e375b9f5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1e375b9f5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59291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1e375b9f5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1e375b9f5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35611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1258269c9b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49965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1258269c9b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40469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1e375b9f5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1e375b9f5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76890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1e375b9f5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1e375b9f5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80751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11e375b9f55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11e375b9f5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11e375b9f55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11e375b9f5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44486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7442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28452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92290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8276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140bdeee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2140bdeee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140bdeee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2140bdeee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199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140bdeee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2140bdeee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2379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0681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1258269c9b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753800" y="1464788"/>
            <a:ext cx="5636400" cy="17754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5200"/>
              <a:buNone/>
              <a:defRPr sz="3900">
                <a:latin typeface="DM Sans ExtraBold"/>
                <a:ea typeface="DM Sans ExtraBold"/>
                <a:cs typeface="DM Sans ExtraBold"/>
                <a:sym typeface="DM Sans ExtraBold"/>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753800" y="3267402"/>
            <a:ext cx="5636400" cy="411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233375" y="746000"/>
            <a:ext cx="8545150" cy="4220200"/>
            <a:chOff x="233375" y="746000"/>
            <a:chExt cx="8545150" cy="4220200"/>
          </a:xfrm>
        </p:grpSpPr>
        <p:sp>
          <p:nvSpPr>
            <p:cNvPr id="12" name="Google Shape;12;p2"/>
            <p:cNvSpPr/>
            <p:nvPr/>
          </p:nvSpPr>
          <p:spPr>
            <a:xfrm flipH="1">
              <a:off x="233375" y="1959675"/>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 name="Google Shape;13;p2"/>
            <p:cNvSpPr/>
            <p:nvPr/>
          </p:nvSpPr>
          <p:spPr>
            <a:xfrm flipH="1">
              <a:off x="8678325" y="4554900"/>
              <a:ext cx="100200" cy="41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 name="Google Shape;14;p2"/>
            <p:cNvSpPr/>
            <p:nvPr/>
          </p:nvSpPr>
          <p:spPr>
            <a:xfrm rot="-5400000" flipH="1">
              <a:off x="7356550" y="725450"/>
              <a:ext cx="100200" cy="14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5" name="Google Shape;15;p2"/>
            <p:cNvGrpSpPr/>
            <p:nvPr/>
          </p:nvGrpSpPr>
          <p:grpSpPr>
            <a:xfrm>
              <a:off x="1297450" y="4190325"/>
              <a:ext cx="574250" cy="100200"/>
              <a:chOff x="1297450" y="4159200"/>
              <a:chExt cx="574250" cy="100200"/>
            </a:xfrm>
          </p:grpSpPr>
          <p:sp>
            <p:nvSpPr>
              <p:cNvPr id="16" name="Google Shape;16;p2"/>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 name="Google Shape;17;p2"/>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18" name="Google Shape;18;p2"/>
          <p:cNvGrpSpPr/>
          <p:nvPr/>
        </p:nvGrpSpPr>
        <p:grpSpPr>
          <a:xfrm>
            <a:off x="-635761" y="-3"/>
            <a:ext cx="10514138" cy="5275502"/>
            <a:chOff x="-635761" y="-3"/>
            <a:chExt cx="10514138" cy="5275502"/>
          </a:xfrm>
        </p:grpSpPr>
        <p:pic>
          <p:nvPicPr>
            <p:cNvPr id="19" name="Google Shape;19;p2"/>
            <p:cNvPicPr preferRelativeResize="0"/>
            <p:nvPr/>
          </p:nvPicPr>
          <p:blipFill rotWithShape="1">
            <a:blip r:embed="rId2">
              <a:alphaModFix/>
            </a:blip>
            <a:srcRect t="2207" b="2207"/>
            <a:stretch/>
          </p:blipFill>
          <p:spPr>
            <a:xfrm flipH="1">
              <a:off x="6830774" y="405778"/>
              <a:ext cx="3047603" cy="173736"/>
            </a:xfrm>
            <a:prstGeom prst="rect">
              <a:avLst/>
            </a:prstGeom>
            <a:noFill/>
            <a:ln>
              <a:noFill/>
            </a:ln>
          </p:spPr>
        </p:pic>
        <p:pic>
          <p:nvPicPr>
            <p:cNvPr id="20" name="Google Shape;20;p2"/>
            <p:cNvPicPr preferRelativeResize="0"/>
            <p:nvPr/>
          </p:nvPicPr>
          <p:blipFill rotWithShape="1">
            <a:blip r:embed="rId3">
              <a:alphaModFix/>
            </a:blip>
            <a:srcRect t="29" b="19"/>
            <a:stretch/>
          </p:blipFill>
          <p:spPr>
            <a:xfrm>
              <a:off x="6743856" y="2914072"/>
              <a:ext cx="2522819" cy="2361427"/>
            </a:xfrm>
            <a:prstGeom prst="rect">
              <a:avLst/>
            </a:prstGeom>
            <a:noFill/>
            <a:ln>
              <a:noFill/>
            </a:ln>
          </p:spPr>
        </p:pic>
        <p:pic>
          <p:nvPicPr>
            <p:cNvPr id="21" name="Google Shape;21;p2"/>
            <p:cNvPicPr preferRelativeResize="0"/>
            <p:nvPr/>
          </p:nvPicPr>
          <p:blipFill rotWithShape="1">
            <a:blip r:embed="rId4">
              <a:alphaModFix/>
            </a:blip>
            <a:srcRect l="1484" r="1484"/>
            <a:stretch/>
          </p:blipFill>
          <p:spPr>
            <a:xfrm flipH="1">
              <a:off x="-635761" y="252997"/>
              <a:ext cx="1360414" cy="2661084"/>
            </a:xfrm>
            <a:prstGeom prst="rect">
              <a:avLst/>
            </a:prstGeom>
            <a:noFill/>
            <a:ln>
              <a:noFill/>
            </a:ln>
          </p:spPr>
        </p:pic>
        <p:pic>
          <p:nvPicPr>
            <p:cNvPr id="22" name="Google Shape;22;p2"/>
            <p:cNvPicPr preferRelativeResize="0"/>
            <p:nvPr/>
          </p:nvPicPr>
          <p:blipFill rotWithShape="1">
            <a:blip r:embed="rId5">
              <a:alphaModFix/>
            </a:blip>
            <a:srcRect t="19" b="29"/>
            <a:stretch/>
          </p:blipFill>
          <p:spPr>
            <a:xfrm rot="10800000">
              <a:off x="561699" y="-3"/>
              <a:ext cx="735760" cy="1707776"/>
            </a:xfrm>
            <a:prstGeom prst="rect">
              <a:avLst/>
            </a:prstGeom>
            <a:noFill/>
            <a:ln>
              <a:noFill/>
            </a:ln>
          </p:spPr>
        </p:pic>
        <p:pic>
          <p:nvPicPr>
            <p:cNvPr id="23" name="Google Shape;23;p2"/>
            <p:cNvPicPr preferRelativeResize="0"/>
            <p:nvPr/>
          </p:nvPicPr>
          <p:blipFill rotWithShape="1">
            <a:blip r:embed="rId6">
              <a:alphaModFix/>
            </a:blip>
            <a:srcRect l="5276" b="-10"/>
            <a:stretch/>
          </p:blipFill>
          <p:spPr>
            <a:xfrm>
              <a:off x="-304550" y="4422500"/>
              <a:ext cx="1774377" cy="173736"/>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1">
  <p:cSld name="CUSTOM_6">
    <p:spTree>
      <p:nvGrpSpPr>
        <p:cNvPr id="1" name="Shape 245"/>
        <p:cNvGrpSpPr/>
        <p:nvPr/>
      </p:nvGrpSpPr>
      <p:grpSpPr>
        <a:xfrm>
          <a:off x="0" y="0"/>
          <a:ext cx="0" cy="0"/>
          <a:chOff x="0" y="0"/>
          <a:chExt cx="0" cy="0"/>
        </a:xfrm>
      </p:grpSpPr>
      <p:sp>
        <p:nvSpPr>
          <p:cNvPr id="246" name="Google Shape;246;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Font typeface="DM Sans Black"/>
              <a:buNone/>
              <a:defRPr>
                <a:latin typeface="DM Sans Black"/>
                <a:ea typeface="DM Sans Black"/>
                <a:cs typeface="DM Sans Black"/>
                <a:sym typeface="DM Sans Black"/>
              </a:defRPr>
            </a:lvl2pPr>
            <a:lvl3pPr lvl="2" rtl="0">
              <a:spcBef>
                <a:spcPts val="0"/>
              </a:spcBef>
              <a:spcAft>
                <a:spcPts val="0"/>
              </a:spcAft>
              <a:buSzPts val="3500"/>
              <a:buFont typeface="DM Sans Black"/>
              <a:buNone/>
              <a:defRPr>
                <a:latin typeface="DM Sans Black"/>
                <a:ea typeface="DM Sans Black"/>
                <a:cs typeface="DM Sans Black"/>
                <a:sym typeface="DM Sans Black"/>
              </a:defRPr>
            </a:lvl3pPr>
            <a:lvl4pPr lvl="3" rtl="0">
              <a:spcBef>
                <a:spcPts val="0"/>
              </a:spcBef>
              <a:spcAft>
                <a:spcPts val="0"/>
              </a:spcAft>
              <a:buSzPts val="3500"/>
              <a:buFont typeface="DM Sans Black"/>
              <a:buNone/>
              <a:defRPr>
                <a:latin typeface="DM Sans Black"/>
                <a:ea typeface="DM Sans Black"/>
                <a:cs typeface="DM Sans Black"/>
                <a:sym typeface="DM Sans Black"/>
              </a:defRPr>
            </a:lvl4pPr>
            <a:lvl5pPr lvl="4" rtl="0">
              <a:spcBef>
                <a:spcPts val="0"/>
              </a:spcBef>
              <a:spcAft>
                <a:spcPts val="0"/>
              </a:spcAft>
              <a:buSzPts val="3500"/>
              <a:buFont typeface="DM Sans Black"/>
              <a:buNone/>
              <a:defRPr>
                <a:latin typeface="DM Sans Black"/>
                <a:ea typeface="DM Sans Black"/>
                <a:cs typeface="DM Sans Black"/>
                <a:sym typeface="DM Sans Black"/>
              </a:defRPr>
            </a:lvl5pPr>
            <a:lvl6pPr lvl="5" rtl="0">
              <a:spcBef>
                <a:spcPts val="0"/>
              </a:spcBef>
              <a:spcAft>
                <a:spcPts val="0"/>
              </a:spcAft>
              <a:buSzPts val="3500"/>
              <a:buFont typeface="DM Sans Black"/>
              <a:buNone/>
              <a:defRPr>
                <a:latin typeface="DM Sans Black"/>
                <a:ea typeface="DM Sans Black"/>
                <a:cs typeface="DM Sans Black"/>
                <a:sym typeface="DM Sans Black"/>
              </a:defRPr>
            </a:lvl6pPr>
            <a:lvl7pPr lvl="6" rtl="0">
              <a:spcBef>
                <a:spcPts val="0"/>
              </a:spcBef>
              <a:spcAft>
                <a:spcPts val="0"/>
              </a:spcAft>
              <a:buSzPts val="3500"/>
              <a:buFont typeface="DM Sans Black"/>
              <a:buNone/>
              <a:defRPr>
                <a:latin typeface="DM Sans Black"/>
                <a:ea typeface="DM Sans Black"/>
                <a:cs typeface="DM Sans Black"/>
                <a:sym typeface="DM Sans Black"/>
              </a:defRPr>
            </a:lvl7pPr>
            <a:lvl8pPr lvl="7" rtl="0">
              <a:spcBef>
                <a:spcPts val="0"/>
              </a:spcBef>
              <a:spcAft>
                <a:spcPts val="0"/>
              </a:spcAft>
              <a:buSzPts val="3500"/>
              <a:buFont typeface="DM Sans Black"/>
              <a:buNone/>
              <a:defRPr>
                <a:latin typeface="DM Sans Black"/>
                <a:ea typeface="DM Sans Black"/>
                <a:cs typeface="DM Sans Black"/>
                <a:sym typeface="DM Sans Black"/>
              </a:defRPr>
            </a:lvl8pPr>
            <a:lvl9pPr lvl="8" rtl="0">
              <a:spcBef>
                <a:spcPts val="0"/>
              </a:spcBef>
              <a:spcAft>
                <a:spcPts val="0"/>
              </a:spcAft>
              <a:buSzPts val="3500"/>
              <a:buFont typeface="DM Sans Black"/>
              <a:buNone/>
              <a:defRPr>
                <a:latin typeface="DM Sans Black"/>
                <a:ea typeface="DM Sans Black"/>
                <a:cs typeface="DM Sans Black"/>
                <a:sym typeface="DM Sans Black"/>
              </a:defRPr>
            </a:lvl9pPr>
          </a:lstStyle>
          <a:p>
            <a:endParaRPr/>
          </a:p>
        </p:txBody>
      </p:sp>
      <p:sp>
        <p:nvSpPr>
          <p:cNvPr id="247" name="Google Shape;247;p20"/>
          <p:cNvSpPr txBox="1">
            <a:spLocks noGrp="1"/>
          </p:cNvSpPr>
          <p:nvPr>
            <p:ph type="subTitle" idx="1"/>
          </p:nvPr>
        </p:nvSpPr>
        <p:spPr>
          <a:xfrm>
            <a:off x="977338" y="2685206"/>
            <a:ext cx="2332200" cy="157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8" name="Google Shape;248;p20"/>
          <p:cNvSpPr txBox="1">
            <a:spLocks noGrp="1"/>
          </p:cNvSpPr>
          <p:nvPr>
            <p:ph type="subTitle" idx="2"/>
          </p:nvPr>
        </p:nvSpPr>
        <p:spPr>
          <a:xfrm>
            <a:off x="3406650" y="2685203"/>
            <a:ext cx="2331000" cy="157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9" name="Google Shape;249;p20"/>
          <p:cNvSpPr txBox="1">
            <a:spLocks noGrp="1"/>
          </p:cNvSpPr>
          <p:nvPr>
            <p:ph type="subTitle" idx="3"/>
          </p:nvPr>
        </p:nvSpPr>
        <p:spPr>
          <a:xfrm>
            <a:off x="5835062" y="2685203"/>
            <a:ext cx="2331000" cy="157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0" name="Google Shape;250;p20"/>
          <p:cNvSpPr txBox="1">
            <a:spLocks noGrp="1"/>
          </p:cNvSpPr>
          <p:nvPr>
            <p:ph type="subTitle" idx="4"/>
          </p:nvPr>
        </p:nvSpPr>
        <p:spPr>
          <a:xfrm>
            <a:off x="977338" y="2163608"/>
            <a:ext cx="23322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251" name="Google Shape;251;p20"/>
          <p:cNvSpPr txBox="1">
            <a:spLocks noGrp="1"/>
          </p:cNvSpPr>
          <p:nvPr>
            <p:ph type="subTitle" idx="5"/>
          </p:nvPr>
        </p:nvSpPr>
        <p:spPr>
          <a:xfrm>
            <a:off x="3406650" y="2163609"/>
            <a:ext cx="23310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252" name="Google Shape;252;p20"/>
          <p:cNvSpPr txBox="1">
            <a:spLocks noGrp="1"/>
          </p:cNvSpPr>
          <p:nvPr>
            <p:ph type="subTitle" idx="6"/>
          </p:nvPr>
        </p:nvSpPr>
        <p:spPr>
          <a:xfrm>
            <a:off x="5834462" y="2163608"/>
            <a:ext cx="23322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grpSp>
        <p:nvGrpSpPr>
          <p:cNvPr id="253" name="Google Shape;253;p20"/>
          <p:cNvGrpSpPr/>
          <p:nvPr/>
        </p:nvGrpSpPr>
        <p:grpSpPr>
          <a:xfrm>
            <a:off x="479300" y="304500"/>
            <a:ext cx="8275925" cy="3951500"/>
            <a:chOff x="479300" y="304500"/>
            <a:chExt cx="8275925" cy="3951500"/>
          </a:xfrm>
        </p:grpSpPr>
        <p:sp>
          <p:nvSpPr>
            <p:cNvPr id="254" name="Google Shape;254;p20"/>
            <p:cNvSpPr/>
            <p:nvPr/>
          </p:nvSpPr>
          <p:spPr>
            <a:xfrm flipH="1">
              <a:off x="8655025" y="4044800"/>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255" name="Google Shape;255;p20"/>
            <p:cNvGrpSpPr/>
            <p:nvPr/>
          </p:nvGrpSpPr>
          <p:grpSpPr>
            <a:xfrm>
              <a:off x="479300" y="304500"/>
              <a:ext cx="574250" cy="100200"/>
              <a:chOff x="1297450" y="4159200"/>
              <a:chExt cx="574250" cy="100200"/>
            </a:xfrm>
          </p:grpSpPr>
          <p:sp>
            <p:nvSpPr>
              <p:cNvPr id="256" name="Google Shape;256;p20"/>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7" name="Google Shape;257;p20"/>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258" name="Google Shape;258;p20"/>
          <p:cNvGrpSpPr/>
          <p:nvPr/>
        </p:nvGrpSpPr>
        <p:grpSpPr>
          <a:xfrm>
            <a:off x="-385745" y="-154550"/>
            <a:ext cx="11563722" cy="6385674"/>
            <a:chOff x="-385745" y="-154550"/>
            <a:chExt cx="11563722" cy="6385674"/>
          </a:xfrm>
        </p:grpSpPr>
        <p:pic>
          <p:nvPicPr>
            <p:cNvPr id="259" name="Google Shape;259;p20"/>
            <p:cNvPicPr preferRelativeResize="0"/>
            <p:nvPr/>
          </p:nvPicPr>
          <p:blipFill>
            <a:blip r:embed="rId2">
              <a:alphaModFix/>
            </a:blip>
            <a:stretch>
              <a:fillRect/>
            </a:stretch>
          </p:blipFill>
          <p:spPr>
            <a:xfrm flipH="1">
              <a:off x="-385745" y="3595837"/>
              <a:ext cx="1774377" cy="1714591"/>
            </a:xfrm>
            <a:prstGeom prst="rect">
              <a:avLst/>
            </a:prstGeom>
            <a:noFill/>
            <a:ln>
              <a:noFill/>
            </a:ln>
          </p:spPr>
        </p:pic>
        <p:pic>
          <p:nvPicPr>
            <p:cNvPr id="260" name="Google Shape;260;p20"/>
            <p:cNvPicPr preferRelativeResize="0"/>
            <p:nvPr/>
          </p:nvPicPr>
          <p:blipFill rotWithShape="1">
            <a:blip r:embed="rId3">
              <a:alphaModFix/>
            </a:blip>
            <a:srcRect/>
            <a:stretch/>
          </p:blipFill>
          <p:spPr>
            <a:xfrm>
              <a:off x="7422775" y="-154550"/>
              <a:ext cx="3755203" cy="832450"/>
            </a:xfrm>
            <a:prstGeom prst="rect">
              <a:avLst/>
            </a:prstGeom>
            <a:noFill/>
            <a:ln>
              <a:noFill/>
            </a:ln>
          </p:spPr>
        </p:pic>
        <p:pic>
          <p:nvPicPr>
            <p:cNvPr id="261" name="Google Shape;261;p20"/>
            <p:cNvPicPr preferRelativeResize="0"/>
            <p:nvPr/>
          </p:nvPicPr>
          <p:blipFill>
            <a:blip r:embed="rId4">
              <a:alphaModFix/>
            </a:blip>
            <a:stretch>
              <a:fillRect/>
            </a:stretch>
          </p:blipFill>
          <p:spPr>
            <a:xfrm flipH="1">
              <a:off x="7052175" y="4447625"/>
              <a:ext cx="2233999" cy="1783499"/>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262"/>
        <p:cNvGrpSpPr/>
        <p:nvPr/>
      </p:nvGrpSpPr>
      <p:grpSpPr>
        <a:xfrm>
          <a:off x="0" y="0"/>
          <a:ext cx="0" cy="0"/>
          <a:chOff x="0" y="0"/>
          <a:chExt cx="0" cy="0"/>
        </a:xfrm>
      </p:grpSpPr>
      <p:sp>
        <p:nvSpPr>
          <p:cNvPr id="263" name="Google Shape;263;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Font typeface="DM Sans Black"/>
              <a:buNone/>
              <a:defRPr>
                <a:latin typeface="DM Sans Black"/>
                <a:ea typeface="DM Sans Black"/>
                <a:cs typeface="DM Sans Black"/>
                <a:sym typeface="DM Sans Black"/>
              </a:defRPr>
            </a:lvl2pPr>
            <a:lvl3pPr lvl="2" rtl="0">
              <a:spcBef>
                <a:spcPts val="0"/>
              </a:spcBef>
              <a:spcAft>
                <a:spcPts val="0"/>
              </a:spcAft>
              <a:buSzPts val="3500"/>
              <a:buFont typeface="DM Sans Black"/>
              <a:buNone/>
              <a:defRPr>
                <a:latin typeface="DM Sans Black"/>
                <a:ea typeface="DM Sans Black"/>
                <a:cs typeface="DM Sans Black"/>
                <a:sym typeface="DM Sans Black"/>
              </a:defRPr>
            </a:lvl3pPr>
            <a:lvl4pPr lvl="3" rtl="0">
              <a:spcBef>
                <a:spcPts val="0"/>
              </a:spcBef>
              <a:spcAft>
                <a:spcPts val="0"/>
              </a:spcAft>
              <a:buSzPts val="3500"/>
              <a:buFont typeface="DM Sans Black"/>
              <a:buNone/>
              <a:defRPr>
                <a:latin typeface="DM Sans Black"/>
                <a:ea typeface="DM Sans Black"/>
                <a:cs typeface="DM Sans Black"/>
                <a:sym typeface="DM Sans Black"/>
              </a:defRPr>
            </a:lvl4pPr>
            <a:lvl5pPr lvl="4" rtl="0">
              <a:spcBef>
                <a:spcPts val="0"/>
              </a:spcBef>
              <a:spcAft>
                <a:spcPts val="0"/>
              </a:spcAft>
              <a:buSzPts val="3500"/>
              <a:buFont typeface="DM Sans Black"/>
              <a:buNone/>
              <a:defRPr>
                <a:latin typeface="DM Sans Black"/>
                <a:ea typeface="DM Sans Black"/>
                <a:cs typeface="DM Sans Black"/>
                <a:sym typeface="DM Sans Black"/>
              </a:defRPr>
            </a:lvl5pPr>
            <a:lvl6pPr lvl="5" rtl="0">
              <a:spcBef>
                <a:spcPts val="0"/>
              </a:spcBef>
              <a:spcAft>
                <a:spcPts val="0"/>
              </a:spcAft>
              <a:buSzPts val="3500"/>
              <a:buFont typeface="DM Sans Black"/>
              <a:buNone/>
              <a:defRPr>
                <a:latin typeface="DM Sans Black"/>
                <a:ea typeface="DM Sans Black"/>
                <a:cs typeface="DM Sans Black"/>
                <a:sym typeface="DM Sans Black"/>
              </a:defRPr>
            </a:lvl6pPr>
            <a:lvl7pPr lvl="6" rtl="0">
              <a:spcBef>
                <a:spcPts val="0"/>
              </a:spcBef>
              <a:spcAft>
                <a:spcPts val="0"/>
              </a:spcAft>
              <a:buSzPts val="3500"/>
              <a:buFont typeface="DM Sans Black"/>
              <a:buNone/>
              <a:defRPr>
                <a:latin typeface="DM Sans Black"/>
                <a:ea typeface="DM Sans Black"/>
                <a:cs typeface="DM Sans Black"/>
                <a:sym typeface="DM Sans Black"/>
              </a:defRPr>
            </a:lvl7pPr>
            <a:lvl8pPr lvl="7" rtl="0">
              <a:spcBef>
                <a:spcPts val="0"/>
              </a:spcBef>
              <a:spcAft>
                <a:spcPts val="0"/>
              </a:spcAft>
              <a:buSzPts val="3500"/>
              <a:buFont typeface="DM Sans Black"/>
              <a:buNone/>
              <a:defRPr>
                <a:latin typeface="DM Sans Black"/>
                <a:ea typeface="DM Sans Black"/>
                <a:cs typeface="DM Sans Black"/>
                <a:sym typeface="DM Sans Black"/>
              </a:defRPr>
            </a:lvl8pPr>
            <a:lvl9pPr lvl="8" rtl="0">
              <a:spcBef>
                <a:spcPts val="0"/>
              </a:spcBef>
              <a:spcAft>
                <a:spcPts val="0"/>
              </a:spcAft>
              <a:buSzPts val="3500"/>
              <a:buFont typeface="DM Sans Black"/>
              <a:buNone/>
              <a:defRPr>
                <a:latin typeface="DM Sans Black"/>
                <a:ea typeface="DM Sans Black"/>
                <a:cs typeface="DM Sans Black"/>
                <a:sym typeface="DM Sans Black"/>
              </a:defRPr>
            </a:lvl9pPr>
          </a:lstStyle>
          <a:p>
            <a:endParaRPr/>
          </a:p>
        </p:txBody>
      </p:sp>
      <p:sp>
        <p:nvSpPr>
          <p:cNvPr id="264" name="Google Shape;264;p21"/>
          <p:cNvSpPr txBox="1">
            <a:spLocks noGrp="1"/>
          </p:cNvSpPr>
          <p:nvPr>
            <p:ph type="subTitle" idx="1"/>
          </p:nvPr>
        </p:nvSpPr>
        <p:spPr>
          <a:xfrm>
            <a:off x="1590483" y="1338395"/>
            <a:ext cx="2967000" cy="525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2pPr>
            <a:lvl3pPr lvl="2"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3pPr>
            <a:lvl4pPr lvl="3"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4pPr>
            <a:lvl5pPr lvl="4"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5pPr>
            <a:lvl6pPr lvl="5"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6pPr>
            <a:lvl7pPr lvl="6"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7pPr>
            <a:lvl8pPr lvl="7"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8pPr>
            <a:lvl9pPr lvl="8"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9pPr>
          </a:lstStyle>
          <a:p>
            <a:endParaRPr/>
          </a:p>
        </p:txBody>
      </p:sp>
      <p:sp>
        <p:nvSpPr>
          <p:cNvPr id="265" name="Google Shape;265;p21"/>
          <p:cNvSpPr txBox="1">
            <a:spLocks noGrp="1"/>
          </p:cNvSpPr>
          <p:nvPr>
            <p:ph type="subTitle" idx="2"/>
          </p:nvPr>
        </p:nvSpPr>
        <p:spPr>
          <a:xfrm>
            <a:off x="1590485" y="1787170"/>
            <a:ext cx="29670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6" name="Google Shape;266;p21"/>
          <p:cNvSpPr txBox="1">
            <a:spLocks noGrp="1"/>
          </p:cNvSpPr>
          <p:nvPr>
            <p:ph type="subTitle" idx="3"/>
          </p:nvPr>
        </p:nvSpPr>
        <p:spPr>
          <a:xfrm>
            <a:off x="5211410" y="1787170"/>
            <a:ext cx="29670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7" name="Google Shape;267;p21"/>
          <p:cNvSpPr txBox="1">
            <a:spLocks noGrp="1"/>
          </p:cNvSpPr>
          <p:nvPr>
            <p:ph type="subTitle" idx="4"/>
          </p:nvPr>
        </p:nvSpPr>
        <p:spPr>
          <a:xfrm>
            <a:off x="1590485" y="3351855"/>
            <a:ext cx="29670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8" name="Google Shape;268;p21"/>
          <p:cNvSpPr txBox="1">
            <a:spLocks noGrp="1"/>
          </p:cNvSpPr>
          <p:nvPr>
            <p:ph type="subTitle" idx="5"/>
          </p:nvPr>
        </p:nvSpPr>
        <p:spPr>
          <a:xfrm>
            <a:off x="5211410" y="3351855"/>
            <a:ext cx="29670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9" name="Google Shape;269;p21"/>
          <p:cNvSpPr txBox="1">
            <a:spLocks noGrp="1"/>
          </p:cNvSpPr>
          <p:nvPr>
            <p:ph type="subTitle" idx="6"/>
          </p:nvPr>
        </p:nvSpPr>
        <p:spPr>
          <a:xfrm>
            <a:off x="1590483" y="2903080"/>
            <a:ext cx="2967000" cy="525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2pPr>
            <a:lvl3pPr lvl="2"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3pPr>
            <a:lvl4pPr lvl="3"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4pPr>
            <a:lvl5pPr lvl="4"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5pPr>
            <a:lvl6pPr lvl="5"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6pPr>
            <a:lvl7pPr lvl="6"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7pPr>
            <a:lvl8pPr lvl="7"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8pPr>
            <a:lvl9pPr lvl="8"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9pPr>
          </a:lstStyle>
          <a:p>
            <a:endParaRPr/>
          </a:p>
        </p:txBody>
      </p:sp>
      <p:sp>
        <p:nvSpPr>
          <p:cNvPr id="270" name="Google Shape;270;p21"/>
          <p:cNvSpPr txBox="1">
            <a:spLocks noGrp="1"/>
          </p:cNvSpPr>
          <p:nvPr>
            <p:ph type="subTitle" idx="7"/>
          </p:nvPr>
        </p:nvSpPr>
        <p:spPr>
          <a:xfrm>
            <a:off x="5211408" y="1338395"/>
            <a:ext cx="2967000" cy="525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2pPr>
            <a:lvl3pPr lvl="2"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3pPr>
            <a:lvl4pPr lvl="3"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4pPr>
            <a:lvl5pPr lvl="4"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5pPr>
            <a:lvl6pPr lvl="5"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6pPr>
            <a:lvl7pPr lvl="6"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7pPr>
            <a:lvl8pPr lvl="7"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8pPr>
            <a:lvl9pPr lvl="8"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9pPr>
          </a:lstStyle>
          <a:p>
            <a:endParaRPr/>
          </a:p>
        </p:txBody>
      </p:sp>
      <p:sp>
        <p:nvSpPr>
          <p:cNvPr id="271" name="Google Shape;271;p21"/>
          <p:cNvSpPr txBox="1">
            <a:spLocks noGrp="1"/>
          </p:cNvSpPr>
          <p:nvPr>
            <p:ph type="subTitle" idx="8"/>
          </p:nvPr>
        </p:nvSpPr>
        <p:spPr>
          <a:xfrm>
            <a:off x="5211408" y="2903080"/>
            <a:ext cx="2967000" cy="525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2pPr>
            <a:lvl3pPr lvl="2"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3pPr>
            <a:lvl4pPr lvl="3"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4pPr>
            <a:lvl5pPr lvl="4"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5pPr>
            <a:lvl6pPr lvl="5"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6pPr>
            <a:lvl7pPr lvl="6"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7pPr>
            <a:lvl8pPr lvl="7"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8pPr>
            <a:lvl9pPr lvl="8"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9pPr>
          </a:lstStyle>
          <a:p>
            <a:endParaRPr/>
          </a:p>
        </p:txBody>
      </p:sp>
      <p:grpSp>
        <p:nvGrpSpPr>
          <p:cNvPr id="272" name="Google Shape;272;p21"/>
          <p:cNvGrpSpPr/>
          <p:nvPr/>
        </p:nvGrpSpPr>
        <p:grpSpPr>
          <a:xfrm>
            <a:off x="391350" y="268500"/>
            <a:ext cx="7420475" cy="4642750"/>
            <a:chOff x="391350" y="268500"/>
            <a:chExt cx="7420475" cy="4642750"/>
          </a:xfrm>
        </p:grpSpPr>
        <p:sp>
          <p:nvSpPr>
            <p:cNvPr id="273" name="Google Shape;273;p21"/>
            <p:cNvSpPr/>
            <p:nvPr/>
          </p:nvSpPr>
          <p:spPr>
            <a:xfrm rot="-5400000" flipH="1">
              <a:off x="7656125" y="213000"/>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274" name="Google Shape;274;p21"/>
            <p:cNvGrpSpPr/>
            <p:nvPr/>
          </p:nvGrpSpPr>
          <p:grpSpPr>
            <a:xfrm>
              <a:off x="391350" y="4811050"/>
              <a:ext cx="574250" cy="100200"/>
              <a:chOff x="1297450" y="4159200"/>
              <a:chExt cx="574250" cy="100200"/>
            </a:xfrm>
          </p:grpSpPr>
          <p:sp>
            <p:nvSpPr>
              <p:cNvPr id="275" name="Google Shape;275;p21"/>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6" name="Google Shape;276;p21"/>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277" name="Google Shape;277;p21"/>
          <p:cNvGrpSpPr/>
          <p:nvPr/>
        </p:nvGrpSpPr>
        <p:grpSpPr>
          <a:xfrm>
            <a:off x="-703972" y="-914963"/>
            <a:ext cx="10229033" cy="6256279"/>
            <a:chOff x="-703972" y="-914963"/>
            <a:chExt cx="10229033" cy="6256279"/>
          </a:xfrm>
        </p:grpSpPr>
        <p:pic>
          <p:nvPicPr>
            <p:cNvPr id="278" name="Google Shape;278;p21"/>
            <p:cNvPicPr preferRelativeResize="0"/>
            <p:nvPr/>
          </p:nvPicPr>
          <p:blipFill>
            <a:blip r:embed="rId2">
              <a:alphaModFix/>
            </a:blip>
            <a:stretch>
              <a:fillRect/>
            </a:stretch>
          </p:blipFill>
          <p:spPr>
            <a:xfrm rot="-5400000">
              <a:off x="8090600" y="-648725"/>
              <a:ext cx="1700699" cy="1168224"/>
            </a:xfrm>
            <a:prstGeom prst="rect">
              <a:avLst/>
            </a:prstGeom>
            <a:noFill/>
            <a:ln>
              <a:noFill/>
            </a:ln>
          </p:spPr>
        </p:pic>
        <p:pic>
          <p:nvPicPr>
            <p:cNvPr id="279" name="Google Shape;279;p21"/>
            <p:cNvPicPr preferRelativeResize="0"/>
            <p:nvPr/>
          </p:nvPicPr>
          <p:blipFill>
            <a:blip r:embed="rId3">
              <a:alphaModFix/>
            </a:blip>
            <a:stretch>
              <a:fillRect/>
            </a:stretch>
          </p:blipFill>
          <p:spPr>
            <a:xfrm>
              <a:off x="8356839" y="3648612"/>
              <a:ext cx="731520" cy="1692704"/>
            </a:xfrm>
            <a:prstGeom prst="rect">
              <a:avLst/>
            </a:prstGeom>
            <a:noFill/>
            <a:ln>
              <a:noFill/>
            </a:ln>
          </p:spPr>
        </p:pic>
        <p:pic>
          <p:nvPicPr>
            <p:cNvPr id="280" name="Google Shape;280;p21"/>
            <p:cNvPicPr preferRelativeResize="0"/>
            <p:nvPr/>
          </p:nvPicPr>
          <p:blipFill rotWithShape="1">
            <a:blip r:embed="rId4">
              <a:alphaModFix/>
            </a:blip>
            <a:srcRect l="2015" r="2015"/>
            <a:stretch/>
          </p:blipFill>
          <p:spPr>
            <a:xfrm rot="5400000" flipH="1">
              <a:off x="-53637" y="-1345715"/>
              <a:ext cx="1360414" cy="2661084"/>
            </a:xfrm>
            <a:prstGeom prst="rect">
              <a:avLst/>
            </a:prstGeom>
            <a:noFill/>
            <a:ln>
              <a:noFill/>
            </a:ln>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81"/>
        <p:cNvGrpSpPr/>
        <p:nvPr/>
      </p:nvGrpSpPr>
      <p:grpSpPr>
        <a:xfrm>
          <a:off x="0" y="0"/>
          <a:ext cx="0" cy="0"/>
          <a:chOff x="0" y="0"/>
          <a:chExt cx="0" cy="0"/>
        </a:xfrm>
      </p:grpSpPr>
      <p:sp>
        <p:nvSpPr>
          <p:cNvPr id="282" name="Google Shape;282;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Font typeface="DM Sans Black"/>
              <a:buNone/>
              <a:defRPr>
                <a:latin typeface="DM Sans Black"/>
                <a:ea typeface="DM Sans Black"/>
                <a:cs typeface="DM Sans Black"/>
                <a:sym typeface="DM Sans Black"/>
              </a:defRPr>
            </a:lvl2pPr>
            <a:lvl3pPr lvl="2" rtl="0">
              <a:spcBef>
                <a:spcPts val="0"/>
              </a:spcBef>
              <a:spcAft>
                <a:spcPts val="0"/>
              </a:spcAft>
              <a:buSzPts val="3500"/>
              <a:buFont typeface="DM Sans Black"/>
              <a:buNone/>
              <a:defRPr>
                <a:latin typeface="DM Sans Black"/>
                <a:ea typeface="DM Sans Black"/>
                <a:cs typeface="DM Sans Black"/>
                <a:sym typeface="DM Sans Black"/>
              </a:defRPr>
            </a:lvl3pPr>
            <a:lvl4pPr lvl="3" rtl="0">
              <a:spcBef>
                <a:spcPts val="0"/>
              </a:spcBef>
              <a:spcAft>
                <a:spcPts val="0"/>
              </a:spcAft>
              <a:buSzPts val="3500"/>
              <a:buFont typeface="DM Sans Black"/>
              <a:buNone/>
              <a:defRPr>
                <a:latin typeface="DM Sans Black"/>
                <a:ea typeface="DM Sans Black"/>
                <a:cs typeface="DM Sans Black"/>
                <a:sym typeface="DM Sans Black"/>
              </a:defRPr>
            </a:lvl4pPr>
            <a:lvl5pPr lvl="4" rtl="0">
              <a:spcBef>
                <a:spcPts val="0"/>
              </a:spcBef>
              <a:spcAft>
                <a:spcPts val="0"/>
              </a:spcAft>
              <a:buSzPts val="3500"/>
              <a:buFont typeface="DM Sans Black"/>
              <a:buNone/>
              <a:defRPr>
                <a:latin typeface="DM Sans Black"/>
                <a:ea typeface="DM Sans Black"/>
                <a:cs typeface="DM Sans Black"/>
                <a:sym typeface="DM Sans Black"/>
              </a:defRPr>
            </a:lvl5pPr>
            <a:lvl6pPr lvl="5" rtl="0">
              <a:spcBef>
                <a:spcPts val="0"/>
              </a:spcBef>
              <a:spcAft>
                <a:spcPts val="0"/>
              </a:spcAft>
              <a:buSzPts val="3500"/>
              <a:buFont typeface="DM Sans Black"/>
              <a:buNone/>
              <a:defRPr>
                <a:latin typeface="DM Sans Black"/>
                <a:ea typeface="DM Sans Black"/>
                <a:cs typeface="DM Sans Black"/>
                <a:sym typeface="DM Sans Black"/>
              </a:defRPr>
            </a:lvl6pPr>
            <a:lvl7pPr lvl="6" rtl="0">
              <a:spcBef>
                <a:spcPts val="0"/>
              </a:spcBef>
              <a:spcAft>
                <a:spcPts val="0"/>
              </a:spcAft>
              <a:buSzPts val="3500"/>
              <a:buFont typeface="DM Sans Black"/>
              <a:buNone/>
              <a:defRPr>
                <a:latin typeface="DM Sans Black"/>
                <a:ea typeface="DM Sans Black"/>
                <a:cs typeface="DM Sans Black"/>
                <a:sym typeface="DM Sans Black"/>
              </a:defRPr>
            </a:lvl7pPr>
            <a:lvl8pPr lvl="7" rtl="0">
              <a:spcBef>
                <a:spcPts val="0"/>
              </a:spcBef>
              <a:spcAft>
                <a:spcPts val="0"/>
              </a:spcAft>
              <a:buSzPts val="3500"/>
              <a:buFont typeface="DM Sans Black"/>
              <a:buNone/>
              <a:defRPr>
                <a:latin typeface="DM Sans Black"/>
                <a:ea typeface="DM Sans Black"/>
                <a:cs typeface="DM Sans Black"/>
                <a:sym typeface="DM Sans Black"/>
              </a:defRPr>
            </a:lvl8pPr>
            <a:lvl9pPr lvl="8" rtl="0">
              <a:spcBef>
                <a:spcPts val="0"/>
              </a:spcBef>
              <a:spcAft>
                <a:spcPts val="0"/>
              </a:spcAft>
              <a:buSzPts val="3500"/>
              <a:buFont typeface="DM Sans Black"/>
              <a:buNone/>
              <a:defRPr>
                <a:latin typeface="DM Sans Black"/>
                <a:ea typeface="DM Sans Black"/>
                <a:cs typeface="DM Sans Black"/>
                <a:sym typeface="DM Sans Black"/>
              </a:defRPr>
            </a:lvl9pPr>
          </a:lstStyle>
          <a:p>
            <a:endParaRPr/>
          </a:p>
        </p:txBody>
      </p:sp>
      <p:sp>
        <p:nvSpPr>
          <p:cNvPr id="283" name="Google Shape;283;p22"/>
          <p:cNvSpPr txBox="1">
            <a:spLocks noGrp="1"/>
          </p:cNvSpPr>
          <p:nvPr>
            <p:ph type="subTitle" idx="1"/>
          </p:nvPr>
        </p:nvSpPr>
        <p:spPr>
          <a:xfrm>
            <a:off x="1172875" y="1668951"/>
            <a:ext cx="2111100" cy="10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4" name="Google Shape;284;p22"/>
          <p:cNvSpPr txBox="1">
            <a:spLocks noGrp="1"/>
          </p:cNvSpPr>
          <p:nvPr>
            <p:ph type="subTitle" idx="2"/>
          </p:nvPr>
        </p:nvSpPr>
        <p:spPr>
          <a:xfrm>
            <a:off x="3515706" y="1668951"/>
            <a:ext cx="2111100" cy="10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5" name="Google Shape;285;p22"/>
          <p:cNvSpPr txBox="1">
            <a:spLocks noGrp="1"/>
          </p:cNvSpPr>
          <p:nvPr>
            <p:ph type="subTitle" idx="3"/>
          </p:nvPr>
        </p:nvSpPr>
        <p:spPr>
          <a:xfrm>
            <a:off x="1171254" y="3259800"/>
            <a:ext cx="2112600" cy="10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6" name="Google Shape;286;p22"/>
          <p:cNvSpPr txBox="1">
            <a:spLocks noGrp="1"/>
          </p:cNvSpPr>
          <p:nvPr>
            <p:ph type="subTitle" idx="4"/>
          </p:nvPr>
        </p:nvSpPr>
        <p:spPr>
          <a:xfrm>
            <a:off x="3514085" y="3259800"/>
            <a:ext cx="2112600" cy="10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7" name="Google Shape;287;p22"/>
          <p:cNvSpPr txBox="1">
            <a:spLocks noGrp="1"/>
          </p:cNvSpPr>
          <p:nvPr>
            <p:ph type="subTitle" idx="5"/>
          </p:nvPr>
        </p:nvSpPr>
        <p:spPr>
          <a:xfrm>
            <a:off x="5860138" y="1668951"/>
            <a:ext cx="2111100" cy="10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8" name="Google Shape;288;p22"/>
          <p:cNvSpPr txBox="1">
            <a:spLocks noGrp="1"/>
          </p:cNvSpPr>
          <p:nvPr>
            <p:ph type="subTitle" idx="6"/>
          </p:nvPr>
        </p:nvSpPr>
        <p:spPr>
          <a:xfrm>
            <a:off x="5858517" y="3259800"/>
            <a:ext cx="2111100" cy="10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9" name="Google Shape;289;p22"/>
          <p:cNvSpPr txBox="1">
            <a:spLocks noGrp="1"/>
          </p:cNvSpPr>
          <p:nvPr>
            <p:ph type="subTitle" idx="7"/>
          </p:nvPr>
        </p:nvSpPr>
        <p:spPr>
          <a:xfrm>
            <a:off x="1172875" y="1359925"/>
            <a:ext cx="2112600" cy="377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290" name="Google Shape;290;p22"/>
          <p:cNvSpPr txBox="1">
            <a:spLocks noGrp="1"/>
          </p:cNvSpPr>
          <p:nvPr>
            <p:ph type="subTitle" idx="8"/>
          </p:nvPr>
        </p:nvSpPr>
        <p:spPr>
          <a:xfrm>
            <a:off x="3515710" y="1359925"/>
            <a:ext cx="2112600" cy="377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291" name="Google Shape;291;p22"/>
          <p:cNvSpPr txBox="1">
            <a:spLocks noGrp="1"/>
          </p:cNvSpPr>
          <p:nvPr>
            <p:ph type="subTitle" idx="9"/>
          </p:nvPr>
        </p:nvSpPr>
        <p:spPr>
          <a:xfrm>
            <a:off x="5860146" y="1359925"/>
            <a:ext cx="2112600" cy="377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292" name="Google Shape;292;p22"/>
          <p:cNvSpPr txBox="1">
            <a:spLocks noGrp="1"/>
          </p:cNvSpPr>
          <p:nvPr>
            <p:ph type="subTitle" idx="13"/>
          </p:nvPr>
        </p:nvSpPr>
        <p:spPr>
          <a:xfrm>
            <a:off x="1171254" y="2947553"/>
            <a:ext cx="2112600" cy="377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293" name="Google Shape;293;p22"/>
          <p:cNvSpPr txBox="1">
            <a:spLocks noGrp="1"/>
          </p:cNvSpPr>
          <p:nvPr>
            <p:ph type="subTitle" idx="14"/>
          </p:nvPr>
        </p:nvSpPr>
        <p:spPr>
          <a:xfrm>
            <a:off x="3514089" y="2947553"/>
            <a:ext cx="2112600" cy="377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294" name="Google Shape;294;p22"/>
          <p:cNvSpPr txBox="1">
            <a:spLocks noGrp="1"/>
          </p:cNvSpPr>
          <p:nvPr>
            <p:ph type="subTitle" idx="15"/>
          </p:nvPr>
        </p:nvSpPr>
        <p:spPr>
          <a:xfrm>
            <a:off x="5858525" y="2947553"/>
            <a:ext cx="2112600" cy="377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grpSp>
        <p:nvGrpSpPr>
          <p:cNvPr id="295" name="Google Shape;295;p22"/>
          <p:cNvGrpSpPr/>
          <p:nvPr/>
        </p:nvGrpSpPr>
        <p:grpSpPr>
          <a:xfrm>
            <a:off x="720000" y="445025"/>
            <a:ext cx="7951275" cy="3688075"/>
            <a:chOff x="720000" y="445025"/>
            <a:chExt cx="7951275" cy="3688075"/>
          </a:xfrm>
        </p:grpSpPr>
        <p:sp>
          <p:nvSpPr>
            <p:cNvPr id="296" name="Google Shape;296;p22"/>
            <p:cNvSpPr/>
            <p:nvPr/>
          </p:nvSpPr>
          <p:spPr>
            <a:xfrm flipH="1">
              <a:off x="8571075" y="3921900"/>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297" name="Google Shape;297;p22"/>
            <p:cNvGrpSpPr/>
            <p:nvPr/>
          </p:nvGrpSpPr>
          <p:grpSpPr>
            <a:xfrm>
              <a:off x="720000" y="445025"/>
              <a:ext cx="574250" cy="100200"/>
              <a:chOff x="1297450" y="4159200"/>
              <a:chExt cx="574250" cy="100200"/>
            </a:xfrm>
          </p:grpSpPr>
          <p:sp>
            <p:nvSpPr>
              <p:cNvPr id="298" name="Google Shape;298;p22"/>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99" name="Google Shape;299;p22"/>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300" name="Google Shape;300;p22"/>
          <p:cNvGrpSpPr/>
          <p:nvPr/>
        </p:nvGrpSpPr>
        <p:grpSpPr>
          <a:xfrm>
            <a:off x="-1740625" y="-914750"/>
            <a:ext cx="12584952" cy="6330040"/>
            <a:chOff x="-1740625" y="-914750"/>
            <a:chExt cx="12584952" cy="6330040"/>
          </a:xfrm>
        </p:grpSpPr>
        <p:pic>
          <p:nvPicPr>
            <p:cNvPr id="301" name="Google Shape;301;p22"/>
            <p:cNvPicPr preferRelativeResize="0"/>
            <p:nvPr/>
          </p:nvPicPr>
          <p:blipFill>
            <a:blip r:embed="rId2">
              <a:alphaModFix/>
            </a:blip>
            <a:stretch>
              <a:fillRect/>
            </a:stretch>
          </p:blipFill>
          <p:spPr>
            <a:xfrm rot="10800000">
              <a:off x="7053175" y="-914750"/>
              <a:ext cx="2233999" cy="1783499"/>
            </a:xfrm>
            <a:prstGeom prst="rect">
              <a:avLst/>
            </a:prstGeom>
            <a:noFill/>
            <a:ln>
              <a:noFill/>
            </a:ln>
          </p:spPr>
        </p:pic>
        <p:pic>
          <p:nvPicPr>
            <p:cNvPr id="302" name="Google Shape;302;p22"/>
            <p:cNvPicPr preferRelativeResize="0"/>
            <p:nvPr/>
          </p:nvPicPr>
          <p:blipFill rotWithShape="1">
            <a:blip r:embed="rId3">
              <a:alphaModFix/>
            </a:blip>
            <a:srcRect/>
            <a:stretch/>
          </p:blipFill>
          <p:spPr>
            <a:xfrm>
              <a:off x="-1740625" y="2508738"/>
              <a:ext cx="2536124" cy="2906552"/>
            </a:xfrm>
            <a:prstGeom prst="rect">
              <a:avLst/>
            </a:prstGeom>
            <a:noFill/>
            <a:ln>
              <a:noFill/>
            </a:ln>
          </p:spPr>
        </p:pic>
        <p:pic>
          <p:nvPicPr>
            <p:cNvPr id="303" name="Google Shape;303;p22"/>
            <p:cNvPicPr preferRelativeResize="0"/>
            <p:nvPr/>
          </p:nvPicPr>
          <p:blipFill rotWithShape="1">
            <a:blip r:embed="rId4">
              <a:alphaModFix/>
            </a:blip>
            <a:srcRect/>
            <a:stretch/>
          </p:blipFill>
          <p:spPr>
            <a:xfrm rot="10800000" flipH="1">
              <a:off x="7089125" y="4542525"/>
              <a:ext cx="3755203" cy="832450"/>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53"/>
        <p:cNvGrpSpPr/>
        <p:nvPr/>
      </p:nvGrpSpPr>
      <p:grpSpPr>
        <a:xfrm>
          <a:off x="0" y="0"/>
          <a:ext cx="0" cy="0"/>
          <a:chOff x="0" y="0"/>
          <a:chExt cx="0" cy="0"/>
        </a:xfrm>
      </p:grpSpPr>
      <p:grpSp>
        <p:nvGrpSpPr>
          <p:cNvPr id="354" name="Google Shape;354;p27"/>
          <p:cNvGrpSpPr/>
          <p:nvPr/>
        </p:nvGrpSpPr>
        <p:grpSpPr>
          <a:xfrm>
            <a:off x="-320375" y="-5"/>
            <a:ext cx="9533799" cy="5143506"/>
            <a:chOff x="-320375" y="-5"/>
            <a:chExt cx="9533799" cy="5143506"/>
          </a:xfrm>
        </p:grpSpPr>
        <p:pic>
          <p:nvPicPr>
            <p:cNvPr id="355" name="Google Shape;355;p27"/>
            <p:cNvPicPr preferRelativeResize="0"/>
            <p:nvPr/>
          </p:nvPicPr>
          <p:blipFill>
            <a:blip r:embed="rId2">
              <a:alphaModFix/>
            </a:blip>
            <a:stretch>
              <a:fillRect/>
            </a:stretch>
          </p:blipFill>
          <p:spPr>
            <a:xfrm rot="5400000">
              <a:off x="-214955" y="214951"/>
              <a:ext cx="2126730" cy="1696819"/>
            </a:xfrm>
            <a:prstGeom prst="rect">
              <a:avLst/>
            </a:prstGeom>
            <a:noFill/>
            <a:ln>
              <a:noFill/>
            </a:ln>
          </p:spPr>
        </p:pic>
        <p:pic>
          <p:nvPicPr>
            <p:cNvPr id="356" name="Google Shape;356;p27"/>
            <p:cNvPicPr preferRelativeResize="0"/>
            <p:nvPr/>
          </p:nvPicPr>
          <p:blipFill>
            <a:blip r:embed="rId3">
              <a:alphaModFix/>
            </a:blip>
            <a:stretch>
              <a:fillRect/>
            </a:stretch>
          </p:blipFill>
          <p:spPr>
            <a:xfrm>
              <a:off x="7512725" y="3975275"/>
              <a:ext cx="1700699" cy="1168224"/>
            </a:xfrm>
            <a:prstGeom prst="rect">
              <a:avLst/>
            </a:prstGeom>
            <a:noFill/>
            <a:ln>
              <a:noFill/>
            </a:ln>
          </p:spPr>
        </p:pic>
        <p:pic>
          <p:nvPicPr>
            <p:cNvPr id="357" name="Google Shape;357;p27"/>
            <p:cNvPicPr preferRelativeResize="0"/>
            <p:nvPr/>
          </p:nvPicPr>
          <p:blipFill rotWithShape="1">
            <a:blip r:embed="rId4">
              <a:alphaModFix/>
            </a:blip>
            <a:srcRect/>
            <a:stretch/>
          </p:blipFill>
          <p:spPr>
            <a:xfrm rot="5400000">
              <a:off x="6799675" y="2849675"/>
              <a:ext cx="3755203" cy="832450"/>
            </a:xfrm>
            <a:prstGeom prst="rect">
              <a:avLst/>
            </a:prstGeom>
            <a:noFill/>
            <a:ln>
              <a:noFill/>
            </a:ln>
          </p:spPr>
        </p:pic>
        <p:pic>
          <p:nvPicPr>
            <p:cNvPr id="358" name="Google Shape;358;p27"/>
            <p:cNvPicPr preferRelativeResize="0"/>
            <p:nvPr/>
          </p:nvPicPr>
          <p:blipFill rotWithShape="1">
            <a:blip r:embed="rId5">
              <a:alphaModFix/>
            </a:blip>
            <a:srcRect l="5276" b="-10"/>
            <a:stretch/>
          </p:blipFill>
          <p:spPr>
            <a:xfrm>
              <a:off x="-320375" y="4576275"/>
              <a:ext cx="1774377" cy="173736"/>
            </a:xfrm>
            <a:prstGeom prst="rect">
              <a:avLst/>
            </a:prstGeom>
            <a:noFill/>
            <a:ln>
              <a:noFill/>
            </a:ln>
          </p:spPr>
        </p:pic>
      </p:grpSp>
      <p:grpSp>
        <p:nvGrpSpPr>
          <p:cNvPr id="359" name="Google Shape;359;p27"/>
          <p:cNvGrpSpPr/>
          <p:nvPr/>
        </p:nvGrpSpPr>
        <p:grpSpPr>
          <a:xfrm>
            <a:off x="1734700" y="408925"/>
            <a:ext cx="6992675" cy="4304313"/>
            <a:chOff x="1734700" y="408925"/>
            <a:chExt cx="6992675" cy="4304313"/>
          </a:xfrm>
        </p:grpSpPr>
        <p:sp>
          <p:nvSpPr>
            <p:cNvPr id="360" name="Google Shape;360;p27"/>
            <p:cNvSpPr/>
            <p:nvPr/>
          </p:nvSpPr>
          <p:spPr>
            <a:xfrm rot="-5400000" flipH="1">
              <a:off x="1755250" y="4592488"/>
              <a:ext cx="100200" cy="14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61" name="Google Shape;361;p27"/>
            <p:cNvSpPr/>
            <p:nvPr/>
          </p:nvSpPr>
          <p:spPr>
            <a:xfrm flipH="1">
              <a:off x="8627175" y="3609825"/>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362" name="Google Shape;362;p27"/>
            <p:cNvGrpSpPr/>
            <p:nvPr/>
          </p:nvGrpSpPr>
          <p:grpSpPr>
            <a:xfrm>
              <a:off x="7748975" y="408925"/>
              <a:ext cx="574250" cy="100200"/>
              <a:chOff x="1297450" y="4159200"/>
              <a:chExt cx="574250" cy="100200"/>
            </a:xfrm>
          </p:grpSpPr>
          <p:sp>
            <p:nvSpPr>
              <p:cNvPr id="363" name="Google Shape;363;p27"/>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64" name="Google Shape;364;p27"/>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65"/>
        <p:cNvGrpSpPr/>
        <p:nvPr/>
      </p:nvGrpSpPr>
      <p:grpSpPr>
        <a:xfrm>
          <a:off x="0" y="0"/>
          <a:ext cx="0" cy="0"/>
          <a:chOff x="0" y="0"/>
          <a:chExt cx="0" cy="0"/>
        </a:xfrm>
      </p:grpSpPr>
      <p:grpSp>
        <p:nvGrpSpPr>
          <p:cNvPr id="366" name="Google Shape;366;p28"/>
          <p:cNvGrpSpPr/>
          <p:nvPr/>
        </p:nvGrpSpPr>
        <p:grpSpPr>
          <a:xfrm>
            <a:off x="504448" y="434799"/>
            <a:ext cx="8268425" cy="2014200"/>
            <a:chOff x="504448" y="434799"/>
            <a:chExt cx="8268425" cy="2014200"/>
          </a:xfrm>
        </p:grpSpPr>
        <p:sp>
          <p:nvSpPr>
            <p:cNvPr id="367" name="Google Shape;367;p28"/>
            <p:cNvSpPr/>
            <p:nvPr/>
          </p:nvSpPr>
          <p:spPr>
            <a:xfrm rot="10800000" flipH="1">
              <a:off x="8672673" y="2237799"/>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368" name="Google Shape;368;p28"/>
            <p:cNvGrpSpPr/>
            <p:nvPr/>
          </p:nvGrpSpPr>
          <p:grpSpPr>
            <a:xfrm rot="10800000">
              <a:off x="504448" y="434799"/>
              <a:ext cx="574250" cy="100200"/>
              <a:chOff x="1297450" y="4159200"/>
              <a:chExt cx="574250" cy="100200"/>
            </a:xfrm>
          </p:grpSpPr>
          <p:sp>
            <p:nvSpPr>
              <p:cNvPr id="369" name="Google Shape;369;p28"/>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70" name="Google Shape;370;p28"/>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371" name="Google Shape;371;p28"/>
          <p:cNvGrpSpPr/>
          <p:nvPr/>
        </p:nvGrpSpPr>
        <p:grpSpPr>
          <a:xfrm>
            <a:off x="-883551" y="0"/>
            <a:ext cx="11204126" cy="5238174"/>
            <a:chOff x="-883551" y="0"/>
            <a:chExt cx="11204126" cy="5238174"/>
          </a:xfrm>
        </p:grpSpPr>
        <p:pic>
          <p:nvPicPr>
            <p:cNvPr id="372" name="Google Shape;372;p28"/>
            <p:cNvPicPr preferRelativeResize="0"/>
            <p:nvPr/>
          </p:nvPicPr>
          <p:blipFill rotWithShape="1">
            <a:blip r:embed="rId2">
              <a:alphaModFix/>
            </a:blip>
            <a:srcRect t="2207" b="2207"/>
            <a:stretch/>
          </p:blipFill>
          <p:spPr>
            <a:xfrm flipH="1">
              <a:off x="7272971" y="4670734"/>
              <a:ext cx="3047603" cy="173736"/>
            </a:xfrm>
            <a:prstGeom prst="rect">
              <a:avLst/>
            </a:prstGeom>
            <a:noFill/>
            <a:ln>
              <a:noFill/>
            </a:ln>
          </p:spPr>
        </p:pic>
        <p:pic>
          <p:nvPicPr>
            <p:cNvPr id="373" name="Google Shape;373;p28"/>
            <p:cNvPicPr preferRelativeResize="0"/>
            <p:nvPr/>
          </p:nvPicPr>
          <p:blipFill rotWithShape="1">
            <a:blip r:embed="rId3">
              <a:alphaModFix/>
            </a:blip>
            <a:srcRect t="19" b="29"/>
            <a:stretch/>
          </p:blipFill>
          <p:spPr>
            <a:xfrm rot="10800000" flipH="1">
              <a:off x="8428888" y="0"/>
              <a:ext cx="735760" cy="1707776"/>
            </a:xfrm>
            <a:prstGeom prst="rect">
              <a:avLst/>
            </a:prstGeom>
            <a:noFill/>
            <a:ln>
              <a:noFill/>
            </a:ln>
          </p:spPr>
        </p:pic>
        <p:pic>
          <p:nvPicPr>
            <p:cNvPr id="374" name="Google Shape;374;p28"/>
            <p:cNvPicPr preferRelativeResize="0"/>
            <p:nvPr/>
          </p:nvPicPr>
          <p:blipFill>
            <a:blip r:embed="rId4">
              <a:alphaModFix/>
            </a:blip>
            <a:stretch>
              <a:fillRect/>
            </a:stretch>
          </p:blipFill>
          <p:spPr>
            <a:xfrm rot="5400000" flipH="1">
              <a:off x="-1108802" y="3229425"/>
              <a:ext cx="2233999" cy="1783499"/>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4"/>
        <p:cNvGrpSpPr/>
        <p:nvPr/>
      </p:nvGrpSpPr>
      <p:grpSpPr>
        <a:xfrm>
          <a:off x="0" y="0"/>
          <a:ext cx="0" cy="0"/>
          <a:chOff x="0" y="0"/>
          <a:chExt cx="0" cy="0"/>
        </a:xfrm>
      </p:grpSpPr>
      <p:sp>
        <p:nvSpPr>
          <p:cNvPr id="55" name="Google Shape;5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Font typeface="DM Sans Black"/>
              <a:buNone/>
              <a:defRPr>
                <a:latin typeface="DM Sans Black"/>
                <a:ea typeface="DM Sans Black"/>
                <a:cs typeface="DM Sans Black"/>
                <a:sym typeface="DM Sans Black"/>
              </a:defRPr>
            </a:lvl2pPr>
            <a:lvl3pPr lvl="2" rtl="0">
              <a:spcBef>
                <a:spcPts val="0"/>
              </a:spcBef>
              <a:spcAft>
                <a:spcPts val="0"/>
              </a:spcAft>
              <a:buSzPts val="3500"/>
              <a:buFont typeface="DM Sans Black"/>
              <a:buNone/>
              <a:defRPr>
                <a:latin typeface="DM Sans Black"/>
                <a:ea typeface="DM Sans Black"/>
                <a:cs typeface="DM Sans Black"/>
                <a:sym typeface="DM Sans Black"/>
              </a:defRPr>
            </a:lvl3pPr>
            <a:lvl4pPr lvl="3" rtl="0">
              <a:spcBef>
                <a:spcPts val="0"/>
              </a:spcBef>
              <a:spcAft>
                <a:spcPts val="0"/>
              </a:spcAft>
              <a:buSzPts val="3500"/>
              <a:buFont typeface="DM Sans Black"/>
              <a:buNone/>
              <a:defRPr>
                <a:latin typeface="DM Sans Black"/>
                <a:ea typeface="DM Sans Black"/>
                <a:cs typeface="DM Sans Black"/>
                <a:sym typeface="DM Sans Black"/>
              </a:defRPr>
            </a:lvl4pPr>
            <a:lvl5pPr lvl="4" rtl="0">
              <a:spcBef>
                <a:spcPts val="0"/>
              </a:spcBef>
              <a:spcAft>
                <a:spcPts val="0"/>
              </a:spcAft>
              <a:buSzPts val="3500"/>
              <a:buFont typeface="DM Sans Black"/>
              <a:buNone/>
              <a:defRPr>
                <a:latin typeface="DM Sans Black"/>
                <a:ea typeface="DM Sans Black"/>
                <a:cs typeface="DM Sans Black"/>
                <a:sym typeface="DM Sans Black"/>
              </a:defRPr>
            </a:lvl5pPr>
            <a:lvl6pPr lvl="5" rtl="0">
              <a:spcBef>
                <a:spcPts val="0"/>
              </a:spcBef>
              <a:spcAft>
                <a:spcPts val="0"/>
              </a:spcAft>
              <a:buSzPts val="3500"/>
              <a:buFont typeface="DM Sans Black"/>
              <a:buNone/>
              <a:defRPr>
                <a:latin typeface="DM Sans Black"/>
                <a:ea typeface="DM Sans Black"/>
                <a:cs typeface="DM Sans Black"/>
                <a:sym typeface="DM Sans Black"/>
              </a:defRPr>
            </a:lvl6pPr>
            <a:lvl7pPr lvl="6" rtl="0">
              <a:spcBef>
                <a:spcPts val="0"/>
              </a:spcBef>
              <a:spcAft>
                <a:spcPts val="0"/>
              </a:spcAft>
              <a:buSzPts val="3500"/>
              <a:buFont typeface="DM Sans Black"/>
              <a:buNone/>
              <a:defRPr>
                <a:latin typeface="DM Sans Black"/>
                <a:ea typeface="DM Sans Black"/>
                <a:cs typeface="DM Sans Black"/>
                <a:sym typeface="DM Sans Black"/>
              </a:defRPr>
            </a:lvl7pPr>
            <a:lvl8pPr lvl="7" rtl="0">
              <a:spcBef>
                <a:spcPts val="0"/>
              </a:spcBef>
              <a:spcAft>
                <a:spcPts val="0"/>
              </a:spcAft>
              <a:buSzPts val="3500"/>
              <a:buFont typeface="DM Sans Black"/>
              <a:buNone/>
              <a:defRPr>
                <a:latin typeface="DM Sans Black"/>
                <a:ea typeface="DM Sans Black"/>
                <a:cs typeface="DM Sans Black"/>
                <a:sym typeface="DM Sans Black"/>
              </a:defRPr>
            </a:lvl8pPr>
            <a:lvl9pPr lvl="8" rtl="0">
              <a:spcBef>
                <a:spcPts val="0"/>
              </a:spcBef>
              <a:spcAft>
                <a:spcPts val="0"/>
              </a:spcAft>
              <a:buSzPts val="3500"/>
              <a:buFont typeface="DM Sans Black"/>
              <a:buNone/>
              <a:defRPr>
                <a:latin typeface="DM Sans Black"/>
                <a:ea typeface="DM Sans Black"/>
                <a:cs typeface="DM Sans Black"/>
                <a:sym typeface="DM Sans Black"/>
              </a:defRPr>
            </a:lvl9pPr>
          </a:lstStyle>
          <a:p>
            <a:endParaRPr/>
          </a:p>
        </p:txBody>
      </p:sp>
      <p:sp>
        <p:nvSpPr>
          <p:cNvPr id="56" name="Google Shape;56;p5"/>
          <p:cNvSpPr txBox="1">
            <a:spLocks noGrp="1"/>
          </p:cNvSpPr>
          <p:nvPr>
            <p:ph type="subTitle" idx="1"/>
          </p:nvPr>
        </p:nvSpPr>
        <p:spPr>
          <a:xfrm>
            <a:off x="4815881" y="2612826"/>
            <a:ext cx="2567700" cy="140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7" name="Google Shape;57;p5"/>
          <p:cNvSpPr txBox="1">
            <a:spLocks noGrp="1"/>
          </p:cNvSpPr>
          <p:nvPr>
            <p:ph type="subTitle" idx="2"/>
          </p:nvPr>
        </p:nvSpPr>
        <p:spPr>
          <a:xfrm>
            <a:off x="1760406" y="2612825"/>
            <a:ext cx="2505600" cy="140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8" name="Google Shape;58;p5"/>
          <p:cNvSpPr txBox="1">
            <a:spLocks noGrp="1"/>
          </p:cNvSpPr>
          <p:nvPr>
            <p:ph type="subTitle" idx="3"/>
          </p:nvPr>
        </p:nvSpPr>
        <p:spPr>
          <a:xfrm>
            <a:off x="1760406" y="2267675"/>
            <a:ext cx="2505600" cy="42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59" name="Google Shape;59;p5"/>
          <p:cNvSpPr txBox="1">
            <a:spLocks noGrp="1"/>
          </p:cNvSpPr>
          <p:nvPr>
            <p:ph type="subTitle" idx="4"/>
          </p:nvPr>
        </p:nvSpPr>
        <p:spPr>
          <a:xfrm>
            <a:off x="4815881" y="2267683"/>
            <a:ext cx="2567700" cy="42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grpSp>
        <p:nvGrpSpPr>
          <p:cNvPr id="60" name="Google Shape;60;p5"/>
          <p:cNvGrpSpPr/>
          <p:nvPr/>
        </p:nvGrpSpPr>
        <p:grpSpPr>
          <a:xfrm>
            <a:off x="484925" y="1486875"/>
            <a:ext cx="7943975" cy="3412225"/>
            <a:chOff x="484925" y="1486875"/>
            <a:chExt cx="7943975" cy="3412225"/>
          </a:xfrm>
        </p:grpSpPr>
        <p:sp>
          <p:nvSpPr>
            <p:cNvPr id="61" name="Google Shape;61;p5"/>
            <p:cNvSpPr/>
            <p:nvPr/>
          </p:nvSpPr>
          <p:spPr>
            <a:xfrm flipH="1">
              <a:off x="484925" y="1486875"/>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62" name="Google Shape;62;p5"/>
            <p:cNvGrpSpPr/>
            <p:nvPr/>
          </p:nvGrpSpPr>
          <p:grpSpPr>
            <a:xfrm>
              <a:off x="7854650" y="4798900"/>
              <a:ext cx="574250" cy="100200"/>
              <a:chOff x="1297450" y="4159200"/>
              <a:chExt cx="574250" cy="100200"/>
            </a:xfrm>
          </p:grpSpPr>
          <p:sp>
            <p:nvSpPr>
              <p:cNvPr id="63" name="Google Shape;63;p5"/>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4" name="Google Shape;64;p5"/>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65" name="Google Shape;65;p5"/>
          <p:cNvGrpSpPr/>
          <p:nvPr/>
        </p:nvGrpSpPr>
        <p:grpSpPr>
          <a:xfrm>
            <a:off x="-590962" y="-41696"/>
            <a:ext cx="10285163" cy="6584477"/>
            <a:chOff x="-590962" y="-41696"/>
            <a:chExt cx="10285163" cy="6584477"/>
          </a:xfrm>
        </p:grpSpPr>
        <p:pic>
          <p:nvPicPr>
            <p:cNvPr id="66" name="Google Shape;66;p5"/>
            <p:cNvPicPr preferRelativeResize="0"/>
            <p:nvPr/>
          </p:nvPicPr>
          <p:blipFill rotWithShape="1">
            <a:blip r:embed="rId2">
              <a:alphaModFix/>
            </a:blip>
            <a:srcRect l="5276" b="-10"/>
            <a:stretch/>
          </p:blipFill>
          <p:spPr>
            <a:xfrm>
              <a:off x="-13975" y="361275"/>
              <a:ext cx="1774377" cy="173736"/>
            </a:xfrm>
            <a:prstGeom prst="rect">
              <a:avLst/>
            </a:prstGeom>
            <a:noFill/>
            <a:ln>
              <a:noFill/>
            </a:ln>
          </p:spPr>
        </p:pic>
        <p:pic>
          <p:nvPicPr>
            <p:cNvPr id="67" name="Google Shape;67;p5"/>
            <p:cNvPicPr preferRelativeResize="0"/>
            <p:nvPr/>
          </p:nvPicPr>
          <p:blipFill>
            <a:blip r:embed="rId3">
              <a:alphaModFix/>
            </a:blip>
            <a:stretch>
              <a:fillRect/>
            </a:stretch>
          </p:blipFill>
          <p:spPr>
            <a:xfrm rot="-5400000">
              <a:off x="8482089" y="-522288"/>
              <a:ext cx="731520" cy="1692704"/>
            </a:xfrm>
            <a:prstGeom prst="rect">
              <a:avLst/>
            </a:prstGeom>
            <a:noFill/>
            <a:ln>
              <a:noFill/>
            </a:ln>
          </p:spPr>
        </p:pic>
        <p:pic>
          <p:nvPicPr>
            <p:cNvPr id="68" name="Google Shape;68;p5"/>
            <p:cNvPicPr preferRelativeResize="0"/>
            <p:nvPr/>
          </p:nvPicPr>
          <p:blipFill rotWithShape="1">
            <a:blip r:embed="rId4">
              <a:alphaModFix/>
            </a:blip>
            <a:srcRect l="2015" r="2015"/>
            <a:stretch/>
          </p:blipFill>
          <p:spPr>
            <a:xfrm flipH="1">
              <a:off x="-590962" y="3881697"/>
              <a:ext cx="1360414" cy="2661084"/>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0"/>
        <p:cNvGrpSpPr/>
        <p:nvPr/>
      </p:nvGrpSpPr>
      <p:grpSpPr>
        <a:xfrm>
          <a:off x="0" y="0"/>
          <a:ext cx="0" cy="0"/>
          <a:chOff x="0" y="0"/>
          <a:chExt cx="0" cy="0"/>
        </a:xfrm>
      </p:grpSpPr>
      <p:sp>
        <p:nvSpPr>
          <p:cNvPr id="81" name="Google Shape;81;p7"/>
          <p:cNvSpPr txBox="1">
            <a:spLocks noGrp="1"/>
          </p:cNvSpPr>
          <p:nvPr>
            <p:ph type="title"/>
          </p:nvPr>
        </p:nvSpPr>
        <p:spPr>
          <a:xfrm>
            <a:off x="720000" y="445025"/>
            <a:ext cx="3747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2" name="Google Shape;82;p7"/>
          <p:cNvSpPr txBox="1">
            <a:spLocks noGrp="1"/>
          </p:cNvSpPr>
          <p:nvPr>
            <p:ph type="body" idx="1"/>
          </p:nvPr>
        </p:nvSpPr>
        <p:spPr>
          <a:xfrm>
            <a:off x="969025" y="1574450"/>
            <a:ext cx="3498600" cy="2335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2"/>
              </a:buClr>
              <a:buSzPts val="14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pic>
        <p:nvPicPr>
          <p:cNvPr id="83" name="Google Shape;83;p7"/>
          <p:cNvPicPr preferRelativeResize="0"/>
          <p:nvPr/>
        </p:nvPicPr>
        <p:blipFill rotWithShape="1">
          <a:blip r:embed="rId2">
            <a:alphaModFix/>
          </a:blip>
          <a:srcRect t="16280" b="16280"/>
          <a:stretch/>
        </p:blipFill>
        <p:spPr>
          <a:xfrm rot="4544339">
            <a:off x="8028764" y="1444714"/>
            <a:ext cx="693396" cy="256418"/>
          </a:xfrm>
          <a:prstGeom prst="rect">
            <a:avLst/>
          </a:prstGeom>
          <a:noFill/>
          <a:ln>
            <a:noFill/>
          </a:ln>
        </p:spPr>
      </p:pic>
      <p:grpSp>
        <p:nvGrpSpPr>
          <p:cNvPr id="84" name="Google Shape;84;p7"/>
          <p:cNvGrpSpPr/>
          <p:nvPr/>
        </p:nvGrpSpPr>
        <p:grpSpPr>
          <a:xfrm>
            <a:off x="-297000" y="-143925"/>
            <a:ext cx="11089998" cy="4941763"/>
            <a:chOff x="-297000" y="-143925"/>
            <a:chExt cx="11089998" cy="4941763"/>
          </a:xfrm>
        </p:grpSpPr>
        <p:pic>
          <p:nvPicPr>
            <p:cNvPr id="85" name="Google Shape;85;p7"/>
            <p:cNvPicPr preferRelativeResize="0"/>
            <p:nvPr/>
          </p:nvPicPr>
          <p:blipFill rotWithShape="1">
            <a:blip r:embed="rId3">
              <a:alphaModFix/>
            </a:blip>
            <a:srcRect l="29" r="19"/>
            <a:stretch/>
          </p:blipFill>
          <p:spPr>
            <a:xfrm rot="10800000">
              <a:off x="8279175" y="-143925"/>
              <a:ext cx="2513823" cy="2291649"/>
            </a:xfrm>
            <a:prstGeom prst="rect">
              <a:avLst/>
            </a:prstGeom>
            <a:noFill/>
            <a:ln>
              <a:noFill/>
            </a:ln>
          </p:spPr>
        </p:pic>
        <p:pic>
          <p:nvPicPr>
            <p:cNvPr id="86" name="Google Shape;86;p7"/>
            <p:cNvPicPr preferRelativeResize="0"/>
            <p:nvPr/>
          </p:nvPicPr>
          <p:blipFill rotWithShape="1">
            <a:blip r:embed="rId4">
              <a:alphaModFix/>
            </a:blip>
            <a:srcRect l="2015" r="2015"/>
            <a:stretch/>
          </p:blipFill>
          <p:spPr>
            <a:xfrm rot="5400000" flipH="1">
              <a:off x="7581513" y="-361603"/>
              <a:ext cx="1360414" cy="2661084"/>
            </a:xfrm>
            <a:prstGeom prst="rect">
              <a:avLst/>
            </a:prstGeom>
            <a:noFill/>
            <a:ln>
              <a:noFill/>
            </a:ln>
          </p:spPr>
        </p:pic>
        <p:pic>
          <p:nvPicPr>
            <p:cNvPr id="87" name="Google Shape;87;p7"/>
            <p:cNvPicPr preferRelativeResize="0"/>
            <p:nvPr/>
          </p:nvPicPr>
          <p:blipFill rotWithShape="1">
            <a:blip r:embed="rId5">
              <a:alphaModFix/>
            </a:blip>
            <a:srcRect r="13867"/>
            <a:stretch/>
          </p:blipFill>
          <p:spPr>
            <a:xfrm flipH="1">
              <a:off x="-237873" y="4624102"/>
              <a:ext cx="3047598" cy="173736"/>
            </a:xfrm>
            <a:prstGeom prst="rect">
              <a:avLst/>
            </a:prstGeom>
            <a:noFill/>
            <a:ln>
              <a:noFill/>
            </a:ln>
          </p:spPr>
        </p:pic>
        <p:pic>
          <p:nvPicPr>
            <p:cNvPr id="88" name="Google Shape;88;p7"/>
            <p:cNvPicPr preferRelativeResize="0"/>
            <p:nvPr/>
          </p:nvPicPr>
          <p:blipFill rotWithShape="1">
            <a:blip r:embed="rId6">
              <a:alphaModFix/>
            </a:blip>
            <a:srcRect l="31462" r="-1800"/>
            <a:stretch/>
          </p:blipFill>
          <p:spPr>
            <a:xfrm>
              <a:off x="-297000" y="4286200"/>
              <a:ext cx="1675526" cy="173736"/>
            </a:xfrm>
            <a:prstGeom prst="rect">
              <a:avLst/>
            </a:prstGeom>
            <a:noFill/>
            <a:ln>
              <a:noFill/>
            </a:ln>
          </p:spPr>
        </p:pic>
      </p:grpSp>
      <p:grpSp>
        <p:nvGrpSpPr>
          <p:cNvPr id="89" name="Google Shape;89;p7"/>
          <p:cNvGrpSpPr/>
          <p:nvPr/>
        </p:nvGrpSpPr>
        <p:grpSpPr>
          <a:xfrm>
            <a:off x="3814000" y="535000"/>
            <a:ext cx="2390675" cy="4173700"/>
            <a:chOff x="3814000" y="484900"/>
            <a:chExt cx="2390675" cy="4173700"/>
          </a:xfrm>
        </p:grpSpPr>
        <p:sp>
          <p:nvSpPr>
            <p:cNvPr id="90" name="Google Shape;90;p7"/>
            <p:cNvSpPr/>
            <p:nvPr/>
          </p:nvSpPr>
          <p:spPr>
            <a:xfrm rot="-5400000" flipH="1">
              <a:off x="6048975" y="429400"/>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91" name="Google Shape;91;p7"/>
            <p:cNvGrpSpPr/>
            <p:nvPr/>
          </p:nvGrpSpPr>
          <p:grpSpPr>
            <a:xfrm rot="10800000">
              <a:off x="3814000" y="4558400"/>
              <a:ext cx="574250" cy="100200"/>
              <a:chOff x="1297450" y="4159200"/>
              <a:chExt cx="574250" cy="100200"/>
            </a:xfrm>
          </p:grpSpPr>
          <p:sp>
            <p:nvSpPr>
              <p:cNvPr id="92" name="Google Shape;92;p7"/>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3" name="Google Shape;93;p7"/>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94" name="Google Shape;94;p7"/>
          <p:cNvSpPr>
            <a:spLocks noGrp="1"/>
          </p:cNvSpPr>
          <p:nvPr>
            <p:ph type="pic" idx="2"/>
          </p:nvPr>
        </p:nvSpPr>
        <p:spPr>
          <a:xfrm>
            <a:off x="4676300" y="1093275"/>
            <a:ext cx="3346500" cy="3007200"/>
          </a:xfrm>
          <a:prstGeom prst="roundRect">
            <a:avLst>
              <a:gd name="adj" fmla="val 16667"/>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5"/>
        <p:cNvGrpSpPr/>
        <p:nvPr/>
      </p:nvGrpSpPr>
      <p:grpSpPr>
        <a:xfrm>
          <a:off x="0" y="0"/>
          <a:ext cx="0" cy="0"/>
          <a:chOff x="0" y="0"/>
          <a:chExt cx="0" cy="0"/>
        </a:xfrm>
      </p:grpSpPr>
      <p:sp>
        <p:nvSpPr>
          <p:cNvPr id="96" name="Google Shape;96;p8"/>
          <p:cNvSpPr txBox="1">
            <a:spLocks noGrp="1"/>
          </p:cNvSpPr>
          <p:nvPr>
            <p:ph type="title"/>
          </p:nvPr>
        </p:nvSpPr>
        <p:spPr>
          <a:xfrm>
            <a:off x="2724150" y="1307100"/>
            <a:ext cx="36957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5000"/>
              <a:buNone/>
              <a:defRPr sz="5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97" name="Google Shape;97;p8"/>
          <p:cNvGrpSpPr/>
          <p:nvPr/>
        </p:nvGrpSpPr>
        <p:grpSpPr>
          <a:xfrm>
            <a:off x="535475" y="609138"/>
            <a:ext cx="8116513" cy="4201525"/>
            <a:chOff x="535475" y="609138"/>
            <a:chExt cx="8116513" cy="4201525"/>
          </a:xfrm>
        </p:grpSpPr>
        <p:sp>
          <p:nvSpPr>
            <p:cNvPr id="98" name="Google Shape;98;p8"/>
            <p:cNvSpPr/>
            <p:nvPr/>
          </p:nvSpPr>
          <p:spPr>
            <a:xfrm flipH="1">
              <a:off x="8551788" y="2482775"/>
              <a:ext cx="100200" cy="41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9" name="Google Shape;99;p8"/>
            <p:cNvSpPr/>
            <p:nvPr/>
          </p:nvSpPr>
          <p:spPr>
            <a:xfrm rot="-5400000" flipH="1">
              <a:off x="6820225" y="4689913"/>
              <a:ext cx="100200" cy="14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00" name="Google Shape;100;p8"/>
            <p:cNvGrpSpPr/>
            <p:nvPr/>
          </p:nvGrpSpPr>
          <p:grpSpPr>
            <a:xfrm>
              <a:off x="535475" y="609138"/>
              <a:ext cx="574250" cy="100200"/>
              <a:chOff x="1297450" y="4159200"/>
              <a:chExt cx="574250" cy="100200"/>
            </a:xfrm>
          </p:grpSpPr>
          <p:sp>
            <p:nvSpPr>
              <p:cNvPr id="101" name="Google Shape;101;p8"/>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2" name="Google Shape;102;p8"/>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103" name="Google Shape;103;p8"/>
          <p:cNvGrpSpPr/>
          <p:nvPr/>
        </p:nvGrpSpPr>
        <p:grpSpPr>
          <a:xfrm>
            <a:off x="-589910" y="-3"/>
            <a:ext cx="10239261" cy="5730977"/>
            <a:chOff x="-589910" y="-3"/>
            <a:chExt cx="10239261" cy="5730977"/>
          </a:xfrm>
        </p:grpSpPr>
        <p:pic>
          <p:nvPicPr>
            <p:cNvPr id="104" name="Google Shape;104;p8"/>
            <p:cNvPicPr preferRelativeResize="0"/>
            <p:nvPr/>
          </p:nvPicPr>
          <p:blipFill rotWithShape="1">
            <a:blip r:embed="rId2">
              <a:alphaModFix/>
            </a:blip>
            <a:srcRect t="29" b="19"/>
            <a:stretch/>
          </p:blipFill>
          <p:spPr>
            <a:xfrm rot="10800000" flipH="1">
              <a:off x="7126533" y="-3"/>
              <a:ext cx="2522819" cy="2361427"/>
            </a:xfrm>
            <a:prstGeom prst="rect">
              <a:avLst/>
            </a:prstGeom>
            <a:noFill/>
            <a:ln>
              <a:noFill/>
            </a:ln>
          </p:spPr>
        </p:pic>
        <p:pic>
          <p:nvPicPr>
            <p:cNvPr id="105" name="Google Shape;105;p8"/>
            <p:cNvPicPr preferRelativeResize="0"/>
            <p:nvPr/>
          </p:nvPicPr>
          <p:blipFill rotWithShape="1">
            <a:blip r:embed="rId3">
              <a:alphaModFix/>
            </a:blip>
            <a:srcRect l="1484" r="1484"/>
            <a:stretch/>
          </p:blipFill>
          <p:spPr>
            <a:xfrm flipH="1">
              <a:off x="-589910" y="3069890"/>
              <a:ext cx="1360414" cy="2661084"/>
            </a:xfrm>
            <a:prstGeom prst="rect">
              <a:avLst/>
            </a:prstGeom>
            <a:noFill/>
            <a:ln>
              <a:noFill/>
            </a:ln>
          </p:spPr>
        </p:pic>
        <p:pic>
          <p:nvPicPr>
            <p:cNvPr id="106" name="Google Shape;106;p8"/>
            <p:cNvPicPr preferRelativeResize="0"/>
            <p:nvPr/>
          </p:nvPicPr>
          <p:blipFill rotWithShape="1">
            <a:blip r:embed="rId4">
              <a:alphaModFix/>
            </a:blip>
            <a:srcRect l="5276" b="-10"/>
            <a:stretch/>
          </p:blipFill>
          <p:spPr>
            <a:xfrm rot="10800000">
              <a:off x="7714713" y="4673700"/>
              <a:ext cx="1774377" cy="173736"/>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7"/>
        <p:cNvGrpSpPr/>
        <p:nvPr/>
      </p:nvGrpSpPr>
      <p:grpSpPr>
        <a:xfrm>
          <a:off x="0" y="0"/>
          <a:ext cx="0" cy="0"/>
          <a:chOff x="0" y="0"/>
          <a:chExt cx="0" cy="0"/>
        </a:xfrm>
      </p:grpSpPr>
      <p:sp>
        <p:nvSpPr>
          <p:cNvPr id="108" name="Google Shape;108;p9"/>
          <p:cNvSpPr txBox="1">
            <a:spLocks noGrp="1"/>
          </p:cNvSpPr>
          <p:nvPr>
            <p:ph type="title"/>
          </p:nvPr>
        </p:nvSpPr>
        <p:spPr>
          <a:xfrm>
            <a:off x="2201850" y="191902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9" name="Google Shape;109;p9"/>
          <p:cNvSpPr txBox="1">
            <a:spLocks noGrp="1"/>
          </p:cNvSpPr>
          <p:nvPr>
            <p:ph type="subTitle" idx="1"/>
          </p:nvPr>
        </p:nvSpPr>
        <p:spPr>
          <a:xfrm>
            <a:off x="2201925" y="2762076"/>
            <a:ext cx="4740300" cy="11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110" name="Google Shape;110;p9"/>
          <p:cNvGrpSpPr/>
          <p:nvPr/>
        </p:nvGrpSpPr>
        <p:grpSpPr>
          <a:xfrm>
            <a:off x="503975" y="608950"/>
            <a:ext cx="7975025" cy="4273975"/>
            <a:chOff x="503975" y="608950"/>
            <a:chExt cx="7975025" cy="4273975"/>
          </a:xfrm>
        </p:grpSpPr>
        <p:sp>
          <p:nvSpPr>
            <p:cNvPr id="111" name="Google Shape;111;p9"/>
            <p:cNvSpPr/>
            <p:nvPr/>
          </p:nvSpPr>
          <p:spPr>
            <a:xfrm flipH="1">
              <a:off x="503975" y="3493925"/>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2" name="Google Shape;112;p9"/>
            <p:cNvSpPr/>
            <p:nvPr/>
          </p:nvSpPr>
          <p:spPr>
            <a:xfrm flipH="1">
              <a:off x="8378800" y="2409100"/>
              <a:ext cx="100200" cy="41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3" name="Google Shape;113;p9"/>
            <p:cNvSpPr/>
            <p:nvPr/>
          </p:nvSpPr>
          <p:spPr>
            <a:xfrm rot="-5400000" flipH="1">
              <a:off x="4776900" y="4762175"/>
              <a:ext cx="100200" cy="14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14" name="Google Shape;114;p9"/>
            <p:cNvGrpSpPr/>
            <p:nvPr/>
          </p:nvGrpSpPr>
          <p:grpSpPr>
            <a:xfrm>
              <a:off x="7070850" y="608950"/>
              <a:ext cx="574250" cy="100200"/>
              <a:chOff x="1297450" y="4159200"/>
              <a:chExt cx="574250" cy="100200"/>
            </a:xfrm>
          </p:grpSpPr>
          <p:sp>
            <p:nvSpPr>
              <p:cNvPr id="115" name="Google Shape;115;p9"/>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6" name="Google Shape;116;p9"/>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117" name="Google Shape;117;p9"/>
          <p:cNvGrpSpPr/>
          <p:nvPr/>
        </p:nvGrpSpPr>
        <p:grpSpPr>
          <a:xfrm>
            <a:off x="0" y="-82062"/>
            <a:ext cx="9191719" cy="5225556"/>
            <a:chOff x="0" y="-82062"/>
            <a:chExt cx="9191719" cy="5225556"/>
          </a:xfrm>
        </p:grpSpPr>
        <p:pic>
          <p:nvPicPr>
            <p:cNvPr id="118" name="Google Shape;118;p9"/>
            <p:cNvPicPr preferRelativeResize="0"/>
            <p:nvPr/>
          </p:nvPicPr>
          <p:blipFill rotWithShape="1">
            <a:blip r:embed="rId2">
              <a:alphaModFix/>
            </a:blip>
            <a:srcRect/>
            <a:stretch/>
          </p:blipFill>
          <p:spPr>
            <a:xfrm rot="-5400000">
              <a:off x="7187373" y="3139148"/>
              <a:ext cx="2229714" cy="1778977"/>
            </a:xfrm>
            <a:prstGeom prst="rect">
              <a:avLst/>
            </a:prstGeom>
            <a:noFill/>
            <a:ln>
              <a:noFill/>
            </a:ln>
          </p:spPr>
        </p:pic>
        <p:pic>
          <p:nvPicPr>
            <p:cNvPr id="119" name="Google Shape;119;p9"/>
            <p:cNvPicPr preferRelativeResize="0"/>
            <p:nvPr/>
          </p:nvPicPr>
          <p:blipFill>
            <a:blip r:embed="rId3">
              <a:alphaModFix/>
            </a:blip>
            <a:stretch>
              <a:fillRect/>
            </a:stretch>
          </p:blipFill>
          <p:spPr>
            <a:xfrm rot="5400000" flipH="1">
              <a:off x="-358190" y="276127"/>
              <a:ext cx="2409103" cy="1692724"/>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0"/>
        <p:cNvGrpSpPr/>
        <p:nvPr/>
      </p:nvGrpSpPr>
      <p:grpSpPr>
        <a:xfrm>
          <a:off x="0" y="0"/>
          <a:ext cx="0" cy="0"/>
          <a:chOff x="0" y="0"/>
          <a:chExt cx="0" cy="0"/>
        </a:xfrm>
      </p:grpSpPr>
      <p:sp>
        <p:nvSpPr>
          <p:cNvPr id="121" name="Google Shape;121;p10"/>
          <p:cNvSpPr>
            <a:spLocks noGrp="1"/>
          </p:cNvSpPr>
          <p:nvPr>
            <p:ph type="pic" idx="2"/>
          </p:nvPr>
        </p:nvSpPr>
        <p:spPr>
          <a:xfrm>
            <a:off x="-6875" y="0"/>
            <a:ext cx="9144000" cy="5157300"/>
          </a:xfrm>
          <a:prstGeom prst="rect">
            <a:avLst/>
          </a:prstGeom>
          <a:noFill/>
          <a:ln>
            <a:noFill/>
          </a:ln>
        </p:spPr>
      </p:sp>
      <p:sp>
        <p:nvSpPr>
          <p:cNvPr id="122" name="Google Shape;122;p10"/>
          <p:cNvSpPr txBox="1">
            <a:spLocks noGrp="1"/>
          </p:cNvSpPr>
          <p:nvPr>
            <p:ph type="title"/>
          </p:nvPr>
        </p:nvSpPr>
        <p:spPr>
          <a:xfrm>
            <a:off x="720000" y="4038000"/>
            <a:ext cx="7704000" cy="5727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3"/>
        <p:cNvGrpSpPr/>
        <p:nvPr/>
      </p:nvGrpSpPr>
      <p:grpSpPr>
        <a:xfrm>
          <a:off x="0" y="0"/>
          <a:ext cx="0" cy="0"/>
          <a:chOff x="0" y="0"/>
          <a:chExt cx="0" cy="0"/>
        </a:xfrm>
      </p:grpSpPr>
      <p:grpSp>
        <p:nvGrpSpPr>
          <p:cNvPr id="124" name="Google Shape;124;p11"/>
          <p:cNvGrpSpPr/>
          <p:nvPr/>
        </p:nvGrpSpPr>
        <p:grpSpPr>
          <a:xfrm>
            <a:off x="-8" y="-113562"/>
            <a:ext cx="10293908" cy="5476419"/>
            <a:chOff x="-8" y="-113562"/>
            <a:chExt cx="10293908" cy="5476419"/>
          </a:xfrm>
        </p:grpSpPr>
        <p:pic>
          <p:nvPicPr>
            <p:cNvPr id="125" name="Google Shape;125;p11"/>
            <p:cNvPicPr preferRelativeResize="0"/>
            <p:nvPr/>
          </p:nvPicPr>
          <p:blipFill rotWithShape="1">
            <a:blip r:embed="rId2">
              <a:alphaModFix/>
            </a:blip>
            <a:srcRect/>
            <a:stretch/>
          </p:blipFill>
          <p:spPr>
            <a:xfrm rot="10800000">
              <a:off x="7757775" y="-113562"/>
              <a:ext cx="2536124" cy="2906552"/>
            </a:xfrm>
            <a:prstGeom prst="rect">
              <a:avLst/>
            </a:prstGeom>
            <a:noFill/>
            <a:ln>
              <a:noFill/>
            </a:ln>
          </p:spPr>
        </p:pic>
        <p:pic>
          <p:nvPicPr>
            <p:cNvPr id="126" name="Google Shape;126;p11"/>
            <p:cNvPicPr preferRelativeResize="0"/>
            <p:nvPr/>
          </p:nvPicPr>
          <p:blipFill>
            <a:blip r:embed="rId3">
              <a:alphaModFix/>
            </a:blip>
            <a:stretch>
              <a:fillRect/>
            </a:stretch>
          </p:blipFill>
          <p:spPr>
            <a:xfrm rot="10800000" flipH="1">
              <a:off x="5856319" y="4529047"/>
              <a:ext cx="3758182" cy="833810"/>
            </a:xfrm>
            <a:prstGeom prst="rect">
              <a:avLst/>
            </a:prstGeom>
            <a:noFill/>
            <a:ln>
              <a:noFill/>
            </a:ln>
          </p:spPr>
        </p:pic>
        <p:pic>
          <p:nvPicPr>
            <p:cNvPr id="127" name="Google Shape;127;p11"/>
            <p:cNvPicPr preferRelativeResize="0"/>
            <p:nvPr/>
          </p:nvPicPr>
          <p:blipFill rotWithShape="1">
            <a:blip r:embed="rId4">
              <a:alphaModFix/>
            </a:blip>
            <a:srcRect/>
            <a:stretch/>
          </p:blipFill>
          <p:spPr>
            <a:xfrm rot="5400000">
              <a:off x="-225377" y="225373"/>
              <a:ext cx="2229714" cy="1778977"/>
            </a:xfrm>
            <a:prstGeom prst="rect">
              <a:avLst/>
            </a:prstGeom>
            <a:noFill/>
            <a:ln>
              <a:noFill/>
            </a:ln>
          </p:spPr>
        </p:pic>
      </p:grpSp>
      <p:sp>
        <p:nvSpPr>
          <p:cNvPr id="128" name="Google Shape;128;p11"/>
          <p:cNvSpPr txBox="1">
            <a:spLocks noGrp="1"/>
          </p:cNvSpPr>
          <p:nvPr>
            <p:ph type="title" hasCustomPrompt="1"/>
          </p:nvPr>
        </p:nvSpPr>
        <p:spPr>
          <a:xfrm>
            <a:off x="2393400" y="1709976"/>
            <a:ext cx="4357200" cy="1150500"/>
          </a:xfrm>
          <a:prstGeom prst="rect">
            <a:avLst/>
          </a:prstGeom>
          <a:solidFill>
            <a:schemeClr val="accent2"/>
          </a:solidFill>
        </p:spPr>
        <p:txBody>
          <a:bodyPr spcFirstLastPara="1" wrap="square" lIns="91425" tIns="91425" rIns="91425" bIns="91425" anchor="ctr" anchorCtr="0">
            <a:noAutofit/>
          </a:bodyPr>
          <a:lstStyle>
            <a:lvl1pPr lvl="0" algn="ctr">
              <a:spcBef>
                <a:spcPts val="0"/>
              </a:spcBef>
              <a:spcAft>
                <a:spcPts val="0"/>
              </a:spcAft>
              <a:buSzPts val="9600"/>
              <a:buNone/>
              <a:defRPr sz="49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9" name="Google Shape;129;p11"/>
          <p:cNvSpPr txBox="1">
            <a:spLocks noGrp="1"/>
          </p:cNvSpPr>
          <p:nvPr>
            <p:ph type="subTitle" idx="1"/>
          </p:nvPr>
        </p:nvSpPr>
        <p:spPr>
          <a:xfrm>
            <a:off x="2393400" y="2962927"/>
            <a:ext cx="4357200" cy="96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30" name="Google Shape;130;p11"/>
          <p:cNvGrpSpPr/>
          <p:nvPr/>
        </p:nvGrpSpPr>
        <p:grpSpPr>
          <a:xfrm>
            <a:off x="345675" y="314975"/>
            <a:ext cx="8523625" cy="4556650"/>
            <a:chOff x="345675" y="314975"/>
            <a:chExt cx="8523625" cy="4556650"/>
          </a:xfrm>
        </p:grpSpPr>
        <p:sp>
          <p:nvSpPr>
            <p:cNvPr id="131" name="Google Shape;131;p11"/>
            <p:cNvSpPr/>
            <p:nvPr/>
          </p:nvSpPr>
          <p:spPr>
            <a:xfrm>
              <a:off x="8769100" y="3923225"/>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2" name="Google Shape;132;p11"/>
            <p:cNvSpPr/>
            <p:nvPr/>
          </p:nvSpPr>
          <p:spPr>
            <a:xfrm rot="5400000">
              <a:off x="6716450" y="159425"/>
              <a:ext cx="100200" cy="41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3" name="Google Shape;133;p11"/>
            <p:cNvSpPr/>
            <p:nvPr/>
          </p:nvSpPr>
          <p:spPr>
            <a:xfrm rot="5400000">
              <a:off x="366225" y="323600"/>
              <a:ext cx="100200" cy="14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34" name="Google Shape;134;p11"/>
            <p:cNvGrpSpPr/>
            <p:nvPr/>
          </p:nvGrpSpPr>
          <p:grpSpPr>
            <a:xfrm flipH="1">
              <a:off x="1296175" y="4771425"/>
              <a:ext cx="574250" cy="100200"/>
              <a:chOff x="1297450" y="4159200"/>
              <a:chExt cx="574250" cy="100200"/>
            </a:xfrm>
          </p:grpSpPr>
          <p:sp>
            <p:nvSpPr>
              <p:cNvPr id="135" name="Google Shape;135;p11"/>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6" name="Google Shape;136;p11"/>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3"/>
        </a:solidFill>
        <a:effectLst/>
      </p:bgPr>
    </p:bg>
    <p:spTree>
      <p:nvGrpSpPr>
        <p:cNvPr id="1" name="Shape 13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62"/>
        <p:cNvGrpSpPr/>
        <p:nvPr/>
      </p:nvGrpSpPr>
      <p:grpSpPr>
        <a:xfrm>
          <a:off x="0" y="0"/>
          <a:ext cx="0" cy="0"/>
          <a:chOff x="0" y="0"/>
          <a:chExt cx="0" cy="0"/>
        </a:xfrm>
      </p:grpSpPr>
      <p:grpSp>
        <p:nvGrpSpPr>
          <p:cNvPr id="163" name="Google Shape;163;p14"/>
          <p:cNvGrpSpPr/>
          <p:nvPr/>
        </p:nvGrpSpPr>
        <p:grpSpPr>
          <a:xfrm>
            <a:off x="-1187601" y="-804794"/>
            <a:ext cx="10428500" cy="5636483"/>
            <a:chOff x="-1187601" y="-804794"/>
            <a:chExt cx="10428500" cy="5636483"/>
          </a:xfrm>
        </p:grpSpPr>
        <p:pic>
          <p:nvPicPr>
            <p:cNvPr id="164" name="Google Shape;164;p14"/>
            <p:cNvPicPr preferRelativeResize="0"/>
            <p:nvPr/>
          </p:nvPicPr>
          <p:blipFill rotWithShape="1">
            <a:blip r:embed="rId2">
              <a:alphaModFix/>
            </a:blip>
            <a:srcRect t="2207" b="2207"/>
            <a:stretch/>
          </p:blipFill>
          <p:spPr>
            <a:xfrm rot="10800000" flipH="1">
              <a:off x="-1187601" y="4657953"/>
              <a:ext cx="3047603" cy="173736"/>
            </a:xfrm>
            <a:prstGeom prst="rect">
              <a:avLst/>
            </a:prstGeom>
            <a:noFill/>
            <a:ln>
              <a:noFill/>
            </a:ln>
          </p:spPr>
        </p:pic>
        <p:pic>
          <p:nvPicPr>
            <p:cNvPr id="165" name="Google Shape;165;p14"/>
            <p:cNvPicPr preferRelativeResize="0"/>
            <p:nvPr/>
          </p:nvPicPr>
          <p:blipFill rotWithShape="1">
            <a:blip r:embed="rId3">
              <a:alphaModFix/>
            </a:blip>
            <a:srcRect l="2015" r="2015"/>
            <a:stretch/>
          </p:blipFill>
          <p:spPr>
            <a:xfrm rot="10800000">
              <a:off x="-398600" y="-804794"/>
              <a:ext cx="1304626" cy="2551967"/>
            </a:xfrm>
            <a:prstGeom prst="rect">
              <a:avLst/>
            </a:prstGeom>
            <a:noFill/>
            <a:ln>
              <a:noFill/>
            </a:ln>
          </p:spPr>
        </p:pic>
        <p:pic>
          <p:nvPicPr>
            <p:cNvPr id="166" name="Google Shape;166;p14"/>
            <p:cNvPicPr preferRelativeResize="0"/>
            <p:nvPr/>
          </p:nvPicPr>
          <p:blipFill>
            <a:blip r:embed="rId4">
              <a:alphaModFix/>
            </a:blip>
            <a:stretch>
              <a:fillRect/>
            </a:stretch>
          </p:blipFill>
          <p:spPr>
            <a:xfrm rot="-5400000">
              <a:off x="7189985" y="308727"/>
              <a:ext cx="2409103" cy="1692724"/>
            </a:xfrm>
            <a:prstGeom prst="rect">
              <a:avLst/>
            </a:prstGeom>
            <a:noFill/>
            <a:ln>
              <a:noFill/>
            </a:ln>
          </p:spPr>
        </p:pic>
      </p:grpSp>
      <p:sp>
        <p:nvSpPr>
          <p:cNvPr id="167" name="Google Shape;167;p14"/>
          <p:cNvSpPr txBox="1">
            <a:spLocks noGrp="1"/>
          </p:cNvSpPr>
          <p:nvPr>
            <p:ph type="title" hasCustomPrompt="1"/>
          </p:nvPr>
        </p:nvSpPr>
        <p:spPr>
          <a:xfrm>
            <a:off x="1245780" y="2734025"/>
            <a:ext cx="3078600" cy="9108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300"/>
            </a:lvl1pPr>
            <a:lvl2pPr lvl="1"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2pPr>
            <a:lvl3pPr lvl="2"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3pPr>
            <a:lvl4pPr lvl="3"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4pPr>
            <a:lvl5pPr lvl="4"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5pPr>
            <a:lvl6pPr lvl="5"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6pPr>
            <a:lvl7pPr lvl="6"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7pPr>
            <a:lvl8pPr lvl="7"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8pPr>
            <a:lvl9pPr lvl="8"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9pPr>
          </a:lstStyle>
          <a:p>
            <a:r>
              <a:t>xx%</a:t>
            </a:r>
          </a:p>
        </p:txBody>
      </p:sp>
      <p:sp>
        <p:nvSpPr>
          <p:cNvPr id="168" name="Google Shape;168;p14"/>
          <p:cNvSpPr txBox="1">
            <a:spLocks noGrp="1"/>
          </p:cNvSpPr>
          <p:nvPr>
            <p:ph type="subTitle" idx="1"/>
          </p:nvPr>
        </p:nvSpPr>
        <p:spPr>
          <a:xfrm>
            <a:off x="1245780" y="3711050"/>
            <a:ext cx="3078600" cy="38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169" name="Google Shape;169;p14"/>
          <p:cNvSpPr txBox="1">
            <a:spLocks noGrp="1"/>
          </p:cNvSpPr>
          <p:nvPr>
            <p:ph type="title" idx="2" hasCustomPrompt="1"/>
          </p:nvPr>
        </p:nvSpPr>
        <p:spPr>
          <a:xfrm>
            <a:off x="3032689" y="984500"/>
            <a:ext cx="3078600" cy="9108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300"/>
            </a:lvl1pPr>
            <a:lvl2pPr lvl="1"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2pPr>
            <a:lvl3pPr lvl="2"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3pPr>
            <a:lvl4pPr lvl="3"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4pPr>
            <a:lvl5pPr lvl="4"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5pPr>
            <a:lvl6pPr lvl="5"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6pPr>
            <a:lvl7pPr lvl="6"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7pPr>
            <a:lvl8pPr lvl="7"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8pPr>
            <a:lvl9pPr lvl="8"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9pPr>
          </a:lstStyle>
          <a:p>
            <a:r>
              <a:t>xx%</a:t>
            </a:r>
          </a:p>
        </p:txBody>
      </p:sp>
      <p:sp>
        <p:nvSpPr>
          <p:cNvPr id="170" name="Google Shape;170;p14"/>
          <p:cNvSpPr txBox="1">
            <a:spLocks noGrp="1"/>
          </p:cNvSpPr>
          <p:nvPr>
            <p:ph type="subTitle" idx="3"/>
          </p:nvPr>
        </p:nvSpPr>
        <p:spPr>
          <a:xfrm>
            <a:off x="3032689" y="1961399"/>
            <a:ext cx="3078600" cy="38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171" name="Google Shape;171;p14"/>
          <p:cNvSpPr txBox="1">
            <a:spLocks noGrp="1"/>
          </p:cNvSpPr>
          <p:nvPr>
            <p:ph type="title" idx="4" hasCustomPrompt="1"/>
          </p:nvPr>
        </p:nvSpPr>
        <p:spPr>
          <a:xfrm>
            <a:off x="4819620" y="2734025"/>
            <a:ext cx="3078600" cy="9108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300"/>
            </a:lvl1pPr>
            <a:lvl2pPr lvl="1"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2pPr>
            <a:lvl3pPr lvl="2"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3pPr>
            <a:lvl4pPr lvl="3"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4pPr>
            <a:lvl5pPr lvl="4"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5pPr>
            <a:lvl6pPr lvl="5"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6pPr>
            <a:lvl7pPr lvl="6"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7pPr>
            <a:lvl8pPr lvl="7"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8pPr>
            <a:lvl9pPr lvl="8"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9pPr>
          </a:lstStyle>
          <a:p>
            <a:r>
              <a:t>xx%</a:t>
            </a:r>
          </a:p>
        </p:txBody>
      </p:sp>
      <p:sp>
        <p:nvSpPr>
          <p:cNvPr id="172" name="Google Shape;172;p14"/>
          <p:cNvSpPr txBox="1">
            <a:spLocks noGrp="1"/>
          </p:cNvSpPr>
          <p:nvPr>
            <p:ph type="subTitle" idx="5"/>
          </p:nvPr>
        </p:nvSpPr>
        <p:spPr>
          <a:xfrm>
            <a:off x="4819620" y="3711050"/>
            <a:ext cx="3078600" cy="38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grpSp>
        <p:nvGrpSpPr>
          <p:cNvPr id="173" name="Google Shape;173;p14"/>
          <p:cNvGrpSpPr/>
          <p:nvPr/>
        </p:nvGrpSpPr>
        <p:grpSpPr>
          <a:xfrm>
            <a:off x="7180850" y="1827825"/>
            <a:ext cx="1753475" cy="3003875"/>
            <a:chOff x="7180850" y="1827825"/>
            <a:chExt cx="1753475" cy="3003875"/>
          </a:xfrm>
        </p:grpSpPr>
        <p:sp>
          <p:nvSpPr>
            <p:cNvPr id="174" name="Google Shape;174;p14"/>
            <p:cNvSpPr/>
            <p:nvPr/>
          </p:nvSpPr>
          <p:spPr>
            <a:xfrm rot="-5400000" flipH="1">
              <a:off x="8813575" y="1807275"/>
              <a:ext cx="100200" cy="14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75" name="Google Shape;175;p14"/>
            <p:cNvGrpSpPr/>
            <p:nvPr/>
          </p:nvGrpSpPr>
          <p:grpSpPr>
            <a:xfrm>
              <a:off x="7180850" y="4731500"/>
              <a:ext cx="574250" cy="100200"/>
              <a:chOff x="1297450" y="4159200"/>
              <a:chExt cx="574250" cy="100200"/>
            </a:xfrm>
          </p:grpSpPr>
          <p:sp>
            <p:nvSpPr>
              <p:cNvPr id="176" name="Google Shape;176;p14"/>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7" name="Google Shape;177;p14"/>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pic>
        <p:nvPicPr>
          <p:cNvPr id="178" name="Google Shape;178;p14"/>
          <p:cNvPicPr preferRelativeResize="0"/>
          <p:nvPr/>
        </p:nvPicPr>
        <p:blipFill rotWithShape="1">
          <a:blip r:embed="rId5">
            <a:alphaModFix/>
          </a:blip>
          <a:srcRect l="5276" b="-10"/>
          <a:stretch/>
        </p:blipFill>
        <p:spPr>
          <a:xfrm rot="10800000">
            <a:off x="7164448" y="667575"/>
            <a:ext cx="2187576" cy="17372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DM Sans Black"/>
              <a:buNone/>
              <a:defRPr sz="3000">
                <a:solidFill>
                  <a:schemeClr val="dk1"/>
                </a:solidFill>
                <a:latin typeface="DM Sans Black"/>
                <a:ea typeface="DM Sans Black"/>
                <a:cs typeface="DM Sans Black"/>
                <a:sym typeface="DM Sans Black"/>
              </a:defRPr>
            </a:lvl1pPr>
            <a:lvl2pPr lvl="1" rtl="0">
              <a:spcBef>
                <a:spcPts val="0"/>
              </a:spcBef>
              <a:spcAft>
                <a:spcPts val="0"/>
              </a:spcAft>
              <a:buClr>
                <a:schemeClr val="dk1"/>
              </a:buClr>
              <a:buSzPts val="3500"/>
              <a:buFont typeface="DM Sans ExtraBold"/>
              <a:buNone/>
              <a:defRPr sz="3500">
                <a:solidFill>
                  <a:schemeClr val="dk1"/>
                </a:solidFill>
                <a:latin typeface="DM Sans ExtraBold"/>
                <a:ea typeface="DM Sans ExtraBold"/>
                <a:cs typeface="DM Sans ExtraBold"/>
                <a:sym typeface="DM Sans ExtraBold"/>
              </a:defRPr>
            </a:lvl2pPr>
            <a:lvl3pPr lvl="2" rtl="0">
              <a:spcBef>
                <a:spcPts val="0"/>
              </a:spcBef>
              <a:spcAft>
                <a:spcPts val="0"/>
              </a:spcAft>
              <a:buClr>
                <a:schemeClr val="dk1"/>
              </a:buClr>
              <a:buSzPts val="3500"/>
              <a:buFont typeface="DM Sans ExtraBold"/>
              <a:buNone/>
              <a:defRPr sz="3500">
                <a:solidFill>
                  <a:schemeClr val="dk1"/>
                </a:solidFill>
                <a:latin typeface="DM Sans ExtraBold"/>
                <a:ea typeface="DM Sans ExtraBold"/>
                <a:cs typeface="DM Sans ExtraBold"/>
                <a:sym typeface="DM Sans ExtraBold"/>
              </a:defRPr>
            </a:lvl3pPr>
            <a:lvl4pPr lvl="3" rtl="0">
              <a:spcBef>
                <a:spcPts val="0"/>
              </a:spcBef>
              <a:spcAft>
                <a:spcPts val="0"/>
              </a:spcAft>
              <a:buClr>
                <a:schemeClr val="dk1"/>
              </a:buClr>
              <a:buSzPts val="3500"/>
              <a:buFont typeface="DM Sans ExtraBold"/>
              <a:buNone/>
              <a:defRPr sz="3500">
                <a:solidFill>
                  <a:schemeClr val="dk1"/>
                </a:solidFill>
                <a:latin typeface="DM Sans ExtraBold"/>
                <a:ea typeface="DM Sans ExtraBold"/>
                <a:cs typeface="DM Sans ExtraBold"/>
                <a:sym typeface="DM Sans ExtraBold"/>
              </a:defRPr>
            </a:lvl4pPr>
            <a:lvl5pPr lvl="4" rtl="0">
              <a:spcBef>
                <a:spcPts val="0"/>
              </a:spcBef>
              <a:spcAft>
                <a:spcPts val="0"/>
              </a:spcAft>
              <a:buClr>
                <a:schemeClr val="dk1"/>
              </a:buClr>
              <a:buSzPts val="3500"/>
              <a:buFont typeface="DM Sans ExtraBold"/>
              <a:buNone/>
              <a:defRPr sz="3500">
                <a:solidFill>
                  <a:schemeClr val="dk1"/>
                </a:solidFill>
                <a:latin typeface="DM Sans ExtraBold"/>
                <a:ea typeface="DM Sans ExtraBold"/>
                <a:cs typeface="DM Sans ExtraBold"/>
                <a:sym typeface="DM Sans ExtraBold"/>
              </a:defRPr>
            </a:lvl5pPr>
            <a:lvl6pPr lvl="5" rtl="0">
              <a:spcBef>
                <a:spcPts val="0"/>
              </a:spcBef>
              <a:spcAft>
                <a:spcPts val="0"/>
              </a:spcAft>
              <a:buClr>
                <a:schemeClr val="dk1"/>
              </a:buClr>
              <a:buSzPts val="3500"/>
              <a:buFont typeface="DM Sans ExtraBold"/>
              <a:buNone/>
              <a:defRPr sz="3500">
                <a:solidFill>
                  <a:schemeClr val="dk1"/>
                </a:solidFill>
                <a:latin typeface="DM Sans ExtraBold"/>
                <a:ea typeface="DM Sans ExtraBold"/>
                <a:cs typeface="DM Sans ExtraBold"/>
                <a:sym typeface="DM Sans ExtraBold"/>
              </a:defRPr>
            </a:lvl6pPr>
            <a:lvl7pPr lvl="6" rtl="0">
              <a:spcBef>
                <a:spcPts val="0"/>
              </a:spcBef>
              <a:spcAft>
                <a:spcPts val="0"/>
              </a:spcAft>
              <a:buClr>
                <a:schemeClr val="dk1"/>
              </a:buClr>
              <a:buSzPts val="3500"/>
              <a:buFont typeface="DM Sans ExtraBold"/>
              <a:buNone/>
              <a:defRPr sz="3500">
                <a:solidFill>
                  <a:schemeClr val="dk1"/>
                </a:solidFill>
                <a:latin typeface="DM Sans ExtraBold"/>
                <a:ea typeface="DM Sans ExtraBold"/>
                <a:cs typeface="DM Sans ExtraBold"/>
                <a:sym typeface="DM Sans ExtraBold"/>
              </a:defRPr>
            </a:lvl7pPr>
            <a:lvl8pPr lvl="7" rtl="0">
              <a:spcBef>
                <a:spcPts val="0"/>
              </a:spcBef>
              <a:spcAft>
                <a:spcPts val="0"/>
              </a:spcAft>
              <a:buClr>
                <a:schemeClr val="dk1"/>
              </a:buClr>
              <a:buSzPts val="3500"/>
              <a:buFont typeface="DM Sans ExtraBold"/>
              <a:buNone/>
              <a:defRPr sz="3500">
                <a:solidFill>
                  <a:schemeClr val="dk1"/>
                </a:solidFill>
                <a:latin typeface="DM Sans ExtraBold"/>
                <a:ea typeface="DM Sans ExtraBold"/>
                <a:cs typeface="DM Sans ExtraBold"/>
                <a:sym typeface="DM Sans ExtraBold"/>
              </a:defRPr>
            </a:lvl8pPr>
            <a:lvl9pPr lvl="8" rtl="0">
              <a:spcBef>
                <a:spcPts val="0"/>
              </a:spcBef>
              <a:spcAft>
                <a:spcPts val="0"/>
              </a:spcAft>
              <a:buClr>
                <a:schemeClr val="dk1"/>
              </a:buClr>
              <a:buSzPts val="3500"/>
              <a:buFont typeface="DM Sans ExtraBold"/>
              <a:buNone/>
              <a:defRPr sz="3500">
                <a:solidFill>
                  <a:schemeClr val="dk1"/>
                </a:solidFill>
                <a:latin typeface="DM Sans ExtraBold"/>
                <a:ea typeface="DM Sans ExtraBold"/>
                <a:cs typeface="DM Sans ExtraBold"/>
                <a:sym typeface="DM Sans ExtraBold"/>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lt1"/>
              </a:buClr>
              <a:buSzPts val="1200"/>
              <a:buFont typeface="Karla"/>
              <a:buChar char="●"/>
              <a:defRPr sz="1200">
                <a:solidFill>
                  <a:schemeClr val="dk1"/>
                </a:solidFill>
                <a:latin typeface="Karla"/>
                <a:ea typeface="Karla"/>
                <a:cs typeface="Karla"/>
                <a:sym typeface="Karla"/>
              </a:defRPr>
            </a:lvl1pPr>
            <a:lvl2pPr marL="914400" lvl="1" indent="-304800">
              <a:lnSpc>
                <a:spcPct val="100000"/>
              </a:lnSpc>
              <a:spcBef>
                <a:spcPts val="0"/>
              </a:spcBef>
              <a:spcAft>
                <a:spcPts val="0"/>
              </a:spcAft>
              <a:buClr>
                <a:schemeClr val="dk1"/>
              </a:buClr>
              <a:buSzPts val="1200"/>
              <a:buFont typeface="Karla"/>
              <a:buChar char="○"/>
              <a:defRPr sz="1200">
                <a:solidFill>
                  <a:schemeClr val="dk1"/>
                </a:solidFill>
                <a:latin typeface="Karla"/>
                <a:ea typeface="Karla"/>
                <a:cs typeface="Karla"/>
                <a:sym typeface="Karla"/>
              </a:defRPr>
            </a:lvl2pPr>
            <a:lvl3pPr marL="1371600" lvl="2" indent="-304800">
              <a:lnSpc>
                <a:spcPct val="100000"/>
              </a:lnSpc>
              <a:spcBef>
                <a:spcPts val="0"/>
              </a:spcBef>
              <a:spcAft>
                <a:spcPts val="0"/>
              </a:spcAft>
              <a:buClr>
                <a:schemeClr val="dk1"/>
              </a:buClr>
              <a:buSzPts val="1200"/>
              <a:buFont typeface="Karla"/>
              <a:buChar char="■"/>
              <a:defRPr sz="1200">
                <a:solidFill>
                  <a:schemeClr val="dk1"/>
                </a:solidFill>
                <a:latin typeface="Karla"/>
                <a:ea typeface="Karla"/>
                <a:cs typeface="Karla"/>
                <a:sym typeface="Karla"/>
              </a:defRPr>
            </a:lvl3pPr>
            <a:lvl4pPr marL="1828800" lvl="3" indent="-304800">
              <a:lnSpc>
                <a:spcPct val="100000"/>
              </a:lnSpc>
              <a:spcBef>
                <a:spcPts val="0"/>
              </a:spcBef>
              <a:spcAft>
                <a:spcPts val="0"/>
              </a:spcAft>
              <a:buClr>
                <a:schemeClr val="dk1"/>
              </a:buClr>
              <a:buSzPts val="1200"/>
              <a:buFont typeface="Karla"/>
              <a:buChar char="●"/>
              <a:defRPr sz="1200">
                <a:solidFill>
                  <a:schemeClr val="dk1"/>
                </a:solidFill>
                <a:latin typeface="Karla"/>
                <a:ea typeface="Karla"/>
                <a:cs typeface="Karla"/>
                <a:sym typeface="Karla"/>
              </a:defRPr>
            </a:lvl4pPr>
            <a:lvl5pPr marL="2286000" lvl="4" indent="-304800">
              <a:lnSpc>
                <a:spcPct val="100000"/>
              </a:lnSpc>
              <a:spcBef>
                <a:spcPts val="0"/>
              </a:spcBef>
              <a:spcAft>
                <a:spcPts val="0"/>
              </a:spcAft>
              <a:buClr>
                <a:schemeClr val="dk1"/>
              </a:buClr>
              <a:buSzPts val="1200"/>
              <a:buFont typeface="Karla"/>
              <a:buChar char="○"/>
              <a:defRPr sz="1200">
                <a:solidFill>
                  <a:schemeClr val="dk1"/>
                </a:solidFill>
                <a:latin typeface="Karla"/>
                <a:ea typeface="Karla"/>
                <a:cs typeface="Karla"/>
                <a:sym typeface="Karla"/>
              </a:defRPr>
            </a:lvl5pPr>
            <a:lvl6pPr marL="2743200" lvl="5" indent="-304800">
              <a:lnSpc>
                <a:spcPct val="100000"/>
              </a:lnSpc>
              <a:spcBef>
                <a:spcPts val="0"/>
              </a:spcBef>
              <a:spcAft>
                <a:spcPts val="0"/>
              </a:spcAft>
              <a:buClr>
                <a:schemeClr val="dk1"/>
              </a:buClr>
              <a:buSzPts val="1200"/>
              <a:buFont typeface="Karla"/>
              <a:buChar char="■"/>
              <a:defRPr sz="1200">
                <a:solidFill>
                  <a:schemeClr val="dk1"/>
                </a:solidFill>
                <a:latin typeface="Karla"/>
                <a:ea typeface="Karla"/>
                <a:cs typeface="Karla"/>
                <a:sym typeface="Karla"/>
              </a:defRPr>
            </a:lvl6pPr>
            <a:lvl7pPr marL="3200400" lvl="6" indent="-304800">
              <a:lnSpc>
                <a:spcPct val="100000"/>
              </a:lnSpc>
              <a:spcBef>
                <a:spcPts val="0"/>
              </a:spcBef>
              <a:spcAft>
                <a:spcPts val="0"/>
              </a:spcAft>
              <a:buClr>
                <a:schemeClr val="dk1"/>
              </a:buClr>
              <a:buSzPts val="1200"/>
              <a:buFont typeface="Karla"/>
              <a:buChar char="●"/>
              <a:defRPr sz="1200">
                <a:solidFill>
                  <a:schemeClr val="dk1"/>
                </a:solidFill>
                <a:latin typeface="Karla"/>
                <a:ea typeface="Karla"/>
                <a:cs typeface="Karla"/>
                <a:sym typeface="Karla"/>
              </a:defRPr>
            </a:lvl7pPr>
            <a:lvl8pPr marL="3657600" lvl="7" indent="-304800">
              <a:lnSpc>
                <a:spcPct val="100000"/>
              </a:lnSpc>
              <a:spcBef>
                <a:spcPts val="0"/>
              </a:spcBef>
              <a:spcAft>
                <a:spcPts val="0"/>
              </a:spcAft>
              <a:buClr>
                <a:schemeClr val="dk1"/>
              </a:buClr>
              <a:buSzPts val="1200"/>
              <a:buFont typeface="Karla"/>
              <a:buChar char="○"/>
              <a:defRPr sz="1200">
                <a:solidFill>
                  <a:schemeClr val="dk1"/>
                </a:solidFill>
                <a:latin typeface="Karla"/>
                <a:ea typeface="Karla"/>
                <a:cs typeface="Karla"/>
                <a:sym typeface="Karla"/>
              </a:defRPr>
            </a:lvl8pPr>
            <a:lvl9pPr marL="4114800" lvl="8" indent="-304800">
              <a:lnSpc>
                <a:spcPct val="100000"/>
              </a:lnSpc>
              <a:spcBef>
                <a:spcPts val="0"/>
              </a:spcBef>
              <a:spcAft>
                <a:spcPts val="0"/>
              </a:spcAft>
              <a:buClr>
                <a:schemeClr val="dk1"/>
              </a:buClr>
              <a:buSzPts val="1200"/>
              <a:buFont typeface="Karla"/>
              <a:buChar char="■"/>
              <a:defRPr sz="1200">
                <a:solidFill>
                  <a:schemeClr val="dk1"/>
                </a:solidFill>
                <a:latin typeface="Karla"/>
                <a:ea typeface="Karla"/>
                <a:cs typeface="Karla"/>
                <a:sym typeface="Karl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4" r:id="rId4"/>
    <p:sldLayoutId id="2147483655" r:id="rId5"/>
    <p:sldLayoutId id="2147483656" r:id="rId6"/>
    <p:sldLayoutId id="2147483657" r:id="rId7"/>
    <p:sldLayoutId id="2147483658" r:id="rId8"/>
    <p:sldLayoutId id="2147483660" r:id="rId9"/>
    <p:sldLayoutId id="2147483666" r:id="rId10"/>
    <p:sldLayoutId id="2147483667" r:id="rId11"/>
    <p:sldLayoutId id="2147483668" r:id="rId12"/>
    <p:sldLayoutId id="2147483673" r:id="rId13"/>
    <p:sldLayoutId id="2147483674"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2.jpeg"/><Relationship Id="rId4" Type="http://schemas.openxmlformats.org/officeDocument/2006/relationships/image" Target="../media/image2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ocs.google.com/forms/d/e/1FAIpQLSf_TSac1Wj3z8qrcamTYVEmGY_KoqA671iQehgHL0D2nD8msA/viewform?usp=sf_link" TargetMode="External"/><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4"/>
        <p:cNvGrpSpPr/>
        <p:nvPr/>
      </p:nvGrpSpPr>
      <p:grpSpPr>
        <a:xfrm>
          <a:off x="0" y="0"/>
          <a:ext cx="0" cy="0"/>
          <a:chOff x="0" y="0"/>
          <a:chExt cx="0" cy="0"/>
        </a:xfrm>
      </p:grpSpPr>
      <p:sp>
        <p:nvSpPr>
          <p:cNvPr id="385" name="Google Shape;385;p32"/>
          <p:cNvSpPr txBox="1">
            <a:spLocks noGrp="1"/>
          </p:cNvSpPr>
          <p:nvPr>
            <p:ph type="ctrTitle"/>
          </p:nvPr>
        </p:nvSpPr>
        <p:spPr>
          <a:xfrm>
            <a:off x="287766" y="1866056"/>
            <a:ext cx="8719073" cy="1411387"/>
          </a:xfrm>
          <a:prstGeom prst="rect">
            <a:avLst/>
          </a:prstGeom>
        </p:spPr>
        <p:txBody>
          <a:bodyPr spcFirstLastPara="1" wrap="square" lIns="91425" tIns="91425" rIns="91425" bIns="91425" anchor="b" anchorCtr="0">
            <a:noAutofit/>
          </a:bodyPr>
          <a:lstStyle/>
          <a:p>
            <a:pPr lvl="0"/>
            <a:r>
              <a:rPr lang="en-US" sz="2400" b="1" dirty="0"/>
              <a:t>A Comparative Study of Stress Levels and Learning Experiences in Trimester and Semester Systems</a:t>
            </a:r>
            <a:endParaRPr sz="2400" dirty="0">
              <a:solidFill>
                <a:srgbClr val="435D74"/>
              </a:solidFill>
            </a:endParaRPr>
          </a:p>
        </p:txBody>
      </p:sp>
      <p:sp>
        <p:nvSpPr>
          <p:cNvPr id="6" name="Google Shape;385;p32">
            <a:extLst>
              <a:ext uri="{FF2B5EF4-FFF2-40B4-BE49-F238E27FC236}">
                <a16:creationId xmlns:a16="http://schemas.microsoft.com/office/drawing/2014/main" id="{6614BA61-DBBB-46D9-8D41-35EC9C1289DF}"/>
              </a:ext>
            </a:extLst>
          </p:cNvPr>
          <p:cNvSpPr txBox="1">
            <a:spLocks/>
          </p:cNvSpPr>
          <p:nvPr/>
        </p:nvSpPr>
        <p:spPr>
          <a:xfrm>
            <a:off x="1167205" y="1312433"/>
            <a:ext cx="6960197" cy="84190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191919"/>
              </a:buClr>
              <a:buSzPts val="5200"/>
              <a:buFont typeface="DM Sans Black"/>
              <a:buNone/>
              <a:defRPr sz="3900" b="0" i="0" u="none" strike="noStrike" cap="none">
                <a:solidFill>
                  <a:schemeClr val="dk1"/>
                </a:solidFill>
                <a:latin typeface="DM Sans ExtraBold"/>
                <a:ea typeface="DM Sans ExtraBold"/>
                <a:cs typeface="DM Sans ExtraBold"/>
                <a:sym typeface="DM Sans ExtraBold"/>
              </a:defRPr>
            </a:lvl1pPr>
            <a:lvl2pPr marR="0" lvl="1" algn="ctr" rtl="0">
              <a:lnSpc>
                <a:spcPct val="100000"/>
              </a:lnSpc>
              <a:spcBef>
                <a:spcPts val="0"/>
              </a:spcBef>
              <a:spcAft>
                <a:spcPts val="0"/>
              </a:spcAft>
              <a:buClr>
                <a:srgbClr val="191919"/>
              </a:buClr>
              <a:buSzPts val="5200"/>
              <a:buFont typeface="DM Sans ExtraBold"/>
              <a:buNone/>
              <a:defRPr sz="5200" b="0" i="0" u="none" strike="noStrike" cap="none">
                <a:solidFill>
                  <a:srgbClr val="191919"/>
                </a:solidFill>
                <a:latin typeface="DM Sans ExtraBold"/>
                <a:ea typeface="DM Sans ExtraBold"/>
                <a:cs typeface="DM Sans ExtraBold"/>
                <a:sym typeface="DM Sans ExtraBold"/>
              </a:defRPr>
            </a:lvl2pPr>
            <a:lvl3pPr marR="0" lvl="2" algn="ctr" rtl="0">
              <a:lnSpc>
                <a:spcPct val="100000"/>
              </a:lnSpc>
              <a:spcBef>
                <a:spcPts val="0"/>
              </a:spcBef>
              <a:spcAft>
                <a:spcPts val="0"/>
              </a:spcAft>
              <a:buClr>
                <a:srgbClr val="191919"/>
              </a:buClr>
              <a:buSzPts val="5200"/>
              <a:buFont typeface="DM Sans ExtraBold"/>
              <a:buNone/>
              <a:defRPr sz="5200" b="0" i="0" u="none" strike="noStrike" cap="none">
                <a:solidFill>
                  <a:srgbClr val="191919"/>
                </a:solidFill>
                <a:latin typeface="DM Sans ExtraBold"/>
                <a:ea typeface="DM Sans ExtraBold"/>
                <a:cs typeface="DM Sans ExtraBold"/>
                <a:sym typeface="DM Sans ExtraBold"/>
              </a:defRPr>
            </a:lvl3pPr>
            <a:lvl4pPr marR="0" lvl="3" algn="ctr" rtl="0">
              <a:lnSpc>
                <a:spcPct val="100000"/>
              </a:lnSpc>
              <a:spcBef>
                <a:spcPts val="0"/>
              </a:spcBef>
              <a:spcAft>
                <a:spcPts val="0"/>
              </a:spcAft>
              <a:buClr>
                <a:srgbClr val="191919"/>
              </a:buClr>
              <a:buSzPts val="5200"/>
              <a:buFont typeface="DM Sans ExtraBold"/>
              <a:buNone/>
              <a:defRPr sz="5200" b="0" i="0" u="none" strike="noStrike" cap="none">
                <a:solidFill>
                  <a:srgbClr val="191919"/>
                </a:solidFill>
                <a:latin typeface="DM Sans ExtraBold"/>
                <a:ea typeface="DM Sans ExtraBold"/>
                <a:cs typeface="DM Sans ExtraBold"/>
                <a:sym typeface="DM Sans ExtraBold"/>
              </a:defRPr>
            </a:lvl4pPr>
            <a:lvl5pPr marR="0" lvl="4" algn="ctr" rtl="0">
              <a:lnSpc>
                <a:spcPct val="100000"/>
              </a:lnSpc>
              <a:spcBef>
                <a:spcPts val="0"/>
              </a:spcBef>
              <a:spcAft>
                <a:spcPts val="0"/>
              </a:spcAft>
              <a:buClr>
                <a:srgbClr val="191919"/>
              </a:buClr>
              <a:buSzPts val="5200"/>
              <a:buFont typeface="DM Sans ExtraBold"/>
              <a:buNone/>
              <a:defRPr sz="5200" b="0" i="0" u="none" strike="noStrike" cap="none">
                <a:solidFill>
                  <a:srgbClr val="191919"/>
                </a:solidFill>
                <a:latin typeface="DM Sans ExtraBold"/>
                <a:ea typeface="DM Sans ExtraBold"/>
                <a:cs typeface="DM Sans ExtraBold"/>
                <a:sym typeface="DM Sans ExtraBold"/>
              </a:defRPr>
            </a:lvl5pPr>
            <a:lvl6pPr marR="0" lvl="5" algn="ctr" rtl="0">
              <a:lnSpc>
                <a:spcPct val="100000"/>
              </a:lnSpc>
              <a:spcBef>
                <a:spcPts val="0"/>
              </a:spcBef>
              <a:spcAft>
                <a:spcPts val="0"/>
              </a:spcAft>
              <a:buClr>
                <a:srgbClr val="191919"/>
              </a:buClr>
              <a:buSzPts val="5200"/>
              <a:buFont typeface="DM Sans ExtraBold"/>
              <a:buNone/>
              <a:defRPr sz="5200" b="0" i="0" u="none" strike="noStrike" cap="none">
                <a:solidFill>
                  <a:srgbClr val="191919"/>
                </a:solidFill>
                <a:latin typeface="DM Sans ExtraBold"/>
                <a:ea typeface="DM Sans ExtraBold"/>
                <a:cs typeface="DM Sans ExtraBold"/>
                <a:sym typeface="DM Sans ExtraBold"/>
              </a:defRPr>
            </a:lvl6pPr>
            <a:lvl7pPr marR="0" lvl="6" algn="ctr" rtl="0">
              <a:lnSpc>
                <a:spcPct val="100000"/>
              </a:lnSpc>
              <a:spcBef>
                <a:spcPts val="0"/>
              </a:spcBef>
              <a:spcAft>
                <a:spcPts val="0"/>
              </a:spcAft>
              <a:buClr>
                <a:srgbClr val="191919"/>
              </a:buClr>
              <a:buSzPts val="5200"/>
              <a:buFont typeface="DM Sans ExtraBold"/>
              <a:buNone/>
              <a:defRPr sz="5200" b="0" i="0" u="none" strike="noStrike" cap="none">
                <a:solidFill>
                  <a:srgbClr val="191919"/>
                </a:solidFill>
                <a:latin typeface="DM Sans ExtraBold"/>
                <a:ea typeface="DM Sans ExtraBold"/>
                <a:cs typeface="DM Sans ExtraBold"/>
                <a:sym typeface="DM Sans ExtraBold"/>
              </a:defRPr>
            </a:lvl7pPr>
            <a:lvl8pPr marR="0" lvl="7" algn="ctr" rtl="0">
              <a:lnSpc>
                <a:spcPct val="100000"/>
              </a:lnSpc>
              <a:spcBef>
                <a:spcPts val="0"/>
              </a:spcBef>
              <a:spcAft>
                <a:spcPts val="0"/>
              </a:spcAft>
              <a:buClr>
                <a:srgbClr val="191919"/>
              </a:buClr>
              <a:buSzPts val="5200"/>
              <a:buFont typeface="DM Sans ExtraBold"/>
              <a:buNone/>
              <a:defRPr sz="5200" b="0" i="0" u="none" strike="noStrike" cap="none">
                <a:solidFill>
                  <a:srgbClr val="191919"/>
                </a:solidFill>
                <a:latin typeface="DM Sans ExtraBold"/>
                <a:ea typeface="DM Sans ExtraBold"/>
                <a:cs typeface="DM Sans ExtraBold"/>
                <a:sym typeface="DM Sans ExtraBold"/>
              </a:defRPr>
            </a:lvl8pPr>
            <a:lvl9pPr marR="0" lvl="8" algn="ctr" rtl="0">
              <a:lnSpc>
                <a:spcPct val="100000"/>
              </a:lnSpc>
              <a:spcBef>
                <a:spcPts val="0"/>
              </a:spcBef>
              <a:spcAft>
                <a:spcPts val="0"/>
              </a:spcAft>
              <a:buClr>
                <a:srgbClr val="191919"/>
              </a:buClr>
              <a:buSzPts val="5200"/>
              <a:buFont typeface="DM Sans ExtraBold"/>
              <a:buNone/>
              <a:defRPr sz="5200" b="0" i="0" u="none" strike="noStrike" cap="none">
                <a:solidFill>
                  <a:srgbClr val="191919"/>
                </a:solidFill>
                <a:latin typeface="DM Sans ExtraBold"/>
                <a:ea typeface="DM Sans ExtraBold"/>
                <a:cs typeface="DM Sans ExtraBold"/>
                <a:sym typeface="DM Sans ExtraBold"/>
              </a:defRPr>
            </a:lvl9pPr>
          </a:lstStyle>
          <a:p>
            <a:r>
              <a:rPr lang="en-US" sz="2800" b="1" dirty="0">
                <a:solidFill>
                  <a:schemeClr val="bg2">
                    <a:lumMod val="50000"/>
                  </a:schemeClr>
                </a:solidFill>
              </a:rPr>
              <a:t>Case Study on Academic Stress Level</a:t>
            </a:r>
            <a:endParaRPr lang="en-US" sz="2800" dirty="0">
              <a:solidFill>
                <a:schemeClr val="bg2">
                  <a:lumMod val="50000"/>
                </a:schemeClr>
              </a:solidFill>
            </a:endParaRPr>
          </a:p>
        </p:txBody>
      </p:sp>
      <p:pic>
        <p:nvPicPr>
          <p:cNvPr id="18434" name="Picture 2" descr="We Need To Begin Talking About Academic Stress">
            <a:extLst>
              <a:ext uri="{FF2B5EF4-FFF2-40B4-BE49-F238E27FC236}">
                <a16:creationId xmlns:a16="http://schemas.microsoft.com/office/drawing/2014/main" id="{E684E5AA-3D40-429D-AD87-7996B251FC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039"/>
            <a:ext cx="1549101" cy="1650912"/>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How to Mitigate Stress | GUTS Tip – Greater University Tutoring Service –  UW–Madison">
            <a:extLst>
              <a:ext uri="{FF2B5EF4-FFF2-40B4-BE49-F238E27FC236}">
                <a16:creationId xmlns:a16="http://schemas.microsoft.com/office/drawing/2014/main" id="{44FE7594-EB19-48B3-8D90-8A19D9B05C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3228" y="3732113"/>
            <a:ext cx="2140772" cy="1370785"/>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Academic Stress&quot;">
            <a:extLst>
              <a:ext uri="{FF2B5EF4-FFF2-40B4-BE49-F238E27FC236}">
                <a16:creationId xmlns:a16="http://schemas.microsoft.com/office/drawing/2014/main" id="{C01F5911-C90E-4B6D-8E92-3D1CFD00AD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03228" y="-31425"/>
            <a:ext cx="2005778" cy="162066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0510ADE-1155-4BA7-B6CA-E566FBF597C7}"/>
              </a:ext>
            </a:extLst>
          </p:cNvPr>
          <p:cNvSpPr/>
          <p:nvPr/>
        </p:nvSpPr>
        <p:spPr>
          <a:xfrm>
            <a:off x="-193059" y="4435614"/>
            <a:ext cx="2237012" cy="707886"/>
          </a:xfrm>
          <a:prstGeom prst="rect">
            <a:avLst/>
          </a:prstGeom>
          <a:noFill/>
        </p:spPr>
        <p:txBody>
          <a:bodyPr wrap="square" lIns="91440" tIns="45720" rIns="91440" bIns="45720">
            <a:spAutoFit/>
          </a:bodyPr>
          <a:lstStyle/>
          <a:p>
            <a:pPr algn="ctr"/>
            <a:r>
              <a:rPr lang="en-US" sz="2000" b="1" cap="none" spc="0" dirty="0">
                <a:ln w="9525">
                  <a:solidFill>
                    <a:schemeClr val="bg1"/>
                  </a:solidFill>
                  <a:prstDash val="solid"/>
                </a:ln>
                <a:solidFill>
                  <a:srgbClr val="002060"/>
                </a:solidFill>
                <a:effectLst>
                  <a:outerShdw blurRad="12700" dist="38100" dir="2700000" algn="tl" rotWithShape="0">
                    <a:schemeClr val="bg1">
                      <a:lumMod val="50000"/>
                    </a:schemeClr>
                  </a:outerShdw>
                </a:effectLst>
              </a:rPr>
              <a:t>Dhillipkumar.M </a:t>
            </a:r>
          </a:p>
          <a:p>
            <a:pPr algn="ctr"/>
            <a:r>
              <a:rPr lang="en-US" sz="2000" b="1" dirty="0">
                <a:ln w="9525">
                  <a:solidFill>
                    <a:schemeClr val="bg1"/>
                  </a:solidFill>
                  <a:prstDash val="solid"/>
                </a:ln>
                <a:solidFill>
                  <a:srgbClr val="002060"/>
                </a:solidFill>
                <a:effectLst>
                  <a:outerShdw blurRad="12700" dist="38100" dir="2700000" algn="tl" rotWithShape="0">
                    <a:schemeClr val="bg1">
                      <a:lumMod val="50000"/>
                    </a:schemeClr>
                  </a:outerShdw>
                </a:effectLst>
              </a:rPr>
              <a:t>2348026</a:t>
            </a:r>
            <a:endParaRPr lang="en-US" sz="2000" b="1" cap="none" spc="0" dirty="0">
              <a:ln w="9525">
                <a:solidFill>
                  <a:schemeClr val="bg1"/>
                </a:solidFill>
                <a:prstDash val="solid"/>
              </a:ln>
              <a:solidFill>
                <a:srgbClr val="002060"/>
              </a:solidFill>
              <a:effectLst>
                <a:outerShdw blurRad="12700" dist="38100" dir="2700000" algn="tl" rotWithShape="0">
                  <a:schemeClr val="bg1">
                    <a:lumMod val="50000"/>
                  </a:schemeClr>
                </a:outerShdw>
              </a:effectLs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40"/>
          <p:cNvSpPr txBox="1">
            <a:spLocks noGrp="1"/>
          </p:cNvSpPr>
          <p:nvPr>
            <p:ph type="title"/>
          </p:nvPr>
        </p:nvSpPr>
        <p:spPr>
          <a:xfrm>
            <a:off x="720000" y="26660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Hypothesis Testing</a:t>
            </a:r>
            <a:endParaRPr dirty="0"/>
          </a:p>
        </p:txBody>
      </p:sp>
      <p:sp>
        <p:nvSpPr>
          <p:cNvPr id="39" name="Subtitle 6">
            <a:extLst>
              <a:ext uri="{FF2B5EF4-FFF2-40B4-BE49-F238E27FC236}">
                <a16:creationId xmlns:a16="http://schemas.microsoft.com/office/drawing/2014/main" id="{62D0383B-0448-4FBE-AE7C-D66D73770C91}"/>
              </a:ext>
            </a:extLst>
          </p:cNvPr>
          <p:cNvSpPr txBox="1">
            <a:spLocks/>
          </p:cNvSpPr>
          <p:nvPr/>
        </p:nvSpPr>
        <p:spPr>
          <a:xfrm>
            <a:off x="430306" y="1017725"/>
            <a:ext cx="8231124" cy="38232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1"/>
              </a:buClr>
              <a:buSzPts val="1200"/>
              <a:buFont typeface="Karla"/>
              <a:buNone/>
              <a:defRPr sz="1200" b="0" i="0" u="none" strike="noStrike" cap="none">
                <a:solidFill>
                  <a:schemeClr val="dk1"/>
                </a:solidFill>
                <a:latin typeface="Karla"/>
                <a:ea typeface="Karla"/>
                <a:cs typeface="Karla"/>
                <a:sym typeface="Karla"/>
              </a:defRPr>
            </a:lvl1pPr>
            <a:lvl2pPr marL="914400" marR="0" lvl="1"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2pPr>
            <a:lvl3pPr marL="1371600" marR="0" lvl="2"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3pPr>
            <a:lvl4pPr marL="1828800" marR="0" lvl="3"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4pPr>
            <a:lvl5pPr marL="2286000" marR="0" lvl="4"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5pPr>
            <a:lvl6pPr marL="2743200" marR="0" lvl="5"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6pPr>
            <a:lvl7pPr marL="3200400" marR="0" lvl="6"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7pPr>
            <a:lvl8pPr marL="3657600" marR="0" lvl="7"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8pPr>
            <a:lvl9pPr marL="4114800" marR="0" lvl="8"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9pPr>
          </a:lstStyle>
          <a:p>
            <a:pPr algn="l"/>
            <a:r>
              <a:rPr lang="en-US" sz="1400" b="1" u="sng" dirty="0"/>
              <a:t>3. </a:t>
            </a:r>
            <a:r>
              <a:rPr lang="en-IN" sz="1400" b="1" u="sng" dirty="0"/>
              <a:t>Evaluation of Peer Interaction</a:t>
            </a:r>
            <a:r>
              <a:rPr lang="en-US" sz="1400" b="1" u="sng" dirty="0"/>
              <a:t>: </a:t>
            </a:r>
          </a:p>
          <a:p>
            <a:pPr algn="l"/>
            <a:endParaRPr lang="en-US" sz="1400" b="1" u="sng" dirty="0"/>
          </a:p>
          <a:p>
            <a:pPr algn="l"/>
            <a:r>
              <a:rPr lang="en-US" b="1" u="sng" dirty="0"/>
              <a:t>Objective</a:t>
            </a:r>
            <a:r>
              <a:rPr lang="en-US" b="1" dirty="0"/>
              <a:t>:</a:t>
            </a:r>
            <a:r>
              <a:rPr lang="en-US" dirty="0"/>
              <a:t> </a:t>
            </a:r>
          </a:p>
          <a:p>
            <a:pPr algn="l"/>
            <a:r>
              <a:rPr lang="en-US" dirty="0"/>
              <a:t>        </a:t>
            </a:r>
          </a:p>
          <a:p>
            <a:pPr algn="l"/>
            <a:r>
              <a:rPr lang="en-US" dirty="0"/>
              <a:t>        To assess the association between peer interaction and academic stress management among students, This objective aims to understand the significance of peer interaction in coping with academic stress.</a:t>
            </a:r>
          </a:p>
          <a:p>
            <a:pPr algn="l"/>
            <a:r>
              <a:rPr lang="en-US" dirty="0"/>
              <a:t> </a:t>
            </a:r>
            <a:endParaRPr lang="en-IN" dirty="0"/>
          </a:p>
          <a:p>
            <a:pPr algn="l"/>
            <a:r>
              <a:rPr lang="en-US" sz="1400" b="1" u="sng" dirty="0"/>
              <a:t>4. Comparison of Overall Learning Experience </a:t>
            </a:r>
          </a:p>
          <a:p>
            <a:pPr algn="l"/>
            <a:endParaRPr lang="en-US" b="1" u="sng" dirty="0"/>
          </a:p>
          <a:p>
            <a:pPr algn="l"/>
            <a:r>
              <a:rPr lang="en-US" b="1" u="sng" dirty="0"/>
              <a:t>Objective</a:t>
            </a:r>
            <a:r>
              <a:rPr lang="en-US" b="1" dirty="0"/>
              <a:t>:</a:t>
            </a:r>
            <a:r>
              <a:rPr lang="en-US" dirty="0"/>
              <a:t> </a:t>
            </a:r>
          </a:p>
          <a:p>
            <a:pPr algn="l"/>
            <a:r>
              <a:rPr lang="en-US" dirty="0"/>
              <a:t>        </a:t>
            </a:r>
          </a:p>
          <a:p>
            <a:pPr algn="l"/>
            <a:r>
              <a:rPr lang="en-US" dirty="0"/>
              <a:t>        To determine whether there is a statistically significant proportion of first-year students reporting that academic workload affects their sleep patterns. This objective seeks to explore the potential impact of academic demands on the sleep quality of students in the trimester system</a:t>
            </a:r>
            <a:endParaRPr lang="en-IN" dirty="0"/>
          </a:p>
        </p:txBody>
      </p:sp>
    </p:spTree>
    <p:extLst>
      <p:ext uri="{BB962C8B-B14F-4D97-AF65-F5344CB8AC3E}">
        <p14:creationId xmlns:p14="http://schemas.microsoft.com/office/powerpoint/2010/main" val="14723913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40"/>
          <p:cNvSpPr txBox="1">
            <a:spLocks noGrp="1"/>
          </p:cNvSpPr>
          <p:nvPr>
            <p:ph type="title"/>
          </p:nvPr>
        </p:nvSpPr>
        <p:spPr>
          <a:xfrm>
            <a:off x="162439" y="445025"/>
            <a:ext cx="8231124" cy="572700"/>
          </a:xfrm>
          <a:prstGeom prst="rect">
            <a:avLst/>
          </a:prstGeom>
        </p:spPr>
        <p:txBody>
          <a:bodyPr spcFirstLastPara="1" wrap="square" lIns="91425" tIns="91425" rIns="91425" bIns="91425" anchor="t" anchorCtr="0">
            <a:noAutofit/>
          </a:bodyPr>
          <a:lstStyle/>
          <a:p>
            <a:pPr algn="l"/>
            <a:r>
              <a:rPr lang="en-US" sz="1800" b="1" u="sng" dirty="0"/>
              <a:t>1. Comparison of Stress Levels between First-Year and Senior Students: </a:t>
            </a:r>
          </a:p>
        </p:txBody>
      </p:sp>
      <p:sp>
        <p:nvSpPr>
          <p:cNvPr id="39" name="Subtitle 6">
            <a:extLst>
              <a:ext uri="{FF2B5EF4-FFF2-40B4-BE49-F238E27FC236}">
                <a16:creationId xmlns:a16="http://schemas.microsoft.com/office/drawing/2014/main" id="{62D0383B-0448-4FBE-AE7C-D66D73770C91}"/>
              </a:ext>
            </a:extLst>
          </p:cNvPr>
          <p:cNvSpPr txBox="1">
            <a:spLocks/>
          </p:cNvSpPr>
          <p:nvPr/>
        </p:nvSpPr>
        <p:spPr>
          <a:xfrm>
            <a:off x="430306" y="1017725"/>
            <a:ext cx="8231124" cy="38232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1"/>
              </a:buClr>
              <a:buSzPts val="1200"/>
              <a:buFont typeface="Karla"/>
              <a:buNone/>
              <a:defRPr sz="1200" b="0" i="0" u="none" strike="noStrike" cap="none">
                <a:solidFill>
                  <a:schemeClr val="dk1"/>
                </a:solidFill>
                <a:latin typeface="Karla"/>
                <a:ea typeface="Karla"/>
                <a:cs typeface="Karla"/>
                <a:sym typeface="Karla"/>
              </a:defRPr>
            </a:lvl1pPr>
            <a:lvl2pPr marL="914400" marR="0" lvl="1"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2pPr>
            <a:lvl3pPr marL="1371600" marR="0" lvl="2"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3pPr>
            <a:lvl4pPr marL="1828800" marR="0" lvl="3"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4pPr>
            <a:lvl5pPr marL="2286000" marR="0" lvl="4"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5pPr>
            <a:lvl6pPr marL="2743200" marR="0" lvl="5"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6pPr>
            <a:lvl7pPr marL="3200400" marR="0" lvl="6"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7pPr>
            <a:lvl8pPr marL="3657600" marR="0" lvl="7"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8pPr>
            <a:lvl9pPr marL="4114800" marR="0" lvl="8"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9pPr>
          </a:lstStyle>
          <a:p>
            <a:pPr algn="l"/>
            <a:r>
              <a:rPr lang="en-IN" sz="1400" b="1" u="sng" dirty="0"/>
              <a:t>Questions considered for the testing</a:t>
            </a:r>
            <a:r>
              <a:rPr lang="en-US" sz="1400" b="1" u="sng" dirty="0"/>
              <a:t>: </a:t>
            </a:r>
          </a:p>
          <a:p>
            <a:pPr algn="l"/>
            <a:endParaRPr lang="en-US" sz="1400" b="1" u="sng" dirty="0"/>
          </a:p>
          <a:p>
            <a:pPr algn="l"/>
            <a:r>
              <a:rPr lang="en-US" b="1" u="sng" dirty="0"/>
              <a:t>First year students question</a:t>
            </a:r>
            <a:r>
              <a:rPr lang="en-US" b="1" dirty="0"/>
              <a:t>:</a:t>
            </a:r>
            <a:r>
              <a:rPr lang="en-US" dirty="0"/>
              <a:t> </a:t>
            </a:r>
          </a:p>
          <a:p>
            <a:pPr algn="l"/>
            <a:r>
              <a:rPr lang="en-US" dirty="0"/>
              <a:t>        </a:t>
            </a:r>
          </a:p>
          <a:p>
            <a:pPr lvl="1" algn="l"/>
            <a:r>
              <a:rPr lang="en-US" dirty="0"/>
              <a:t>On a scale of 1 to 5, rate your current stress level. </a:t>
            </a:r>
          </a:p>
          <a:p>
            <a:pPr lvl="1" algn="l"/>
            <a:endParaRPr lang="en-US" dirty="0"/>
          </a:p>
          <a:p>
            <a:pPr algn="l"/>
            <a:r>
              <a:rPr lang="en-US" b="1" u="sng" dirty="0"/>
              <a:t>Seniors question</a:t>
            </a:r>
            <a:r>
              <a:rPr lang="en-US" b="1" dirty="0"/>
              <a:t>:</a:t>
            </a:r>
            <a:r>
              <a:rPr lang="en-US" dirty="0"/>
              <a:t> </a:t>
            </a:r>
          </a:p>
          <a:p>
            <a:pPr algn="l"/>
            <a:r>
              <a:rPr lang="en-US" dirty="0"/>
              <a:t>        </a:t>
            </a:r>
          </a:p>
          <a:p>
            <a:pPr lvl="1" algn="l"/>
            <a:r>
              <a:rPr lang="en-US" dirty="0"/>
              <a:t>On a scale of 1 to 5, rate your current stress level.</a:t>
            </a:r>
            <a:endParaRPr lang="en-IN" dirty="0"/>
          </a:p>
          <a:p>
            <a:pPr lvl="1" algn="l"/>
            <a:r>
              <a:rPr lang="en-US" dirty="0"/>
              <a:t> </a:t>
            </a:r>
            <a:endParaRPr lang="en-IN" dirty="0"/>
          </a:p>
          <a:p>
            <a:pPr algn="l"/>
            <a:endParaRPr lang="en-US" b="1" dirty="0"/>
          </a:p>
          <a:p>
            <a:pPr algn="l"/>
            <a:r>
              <a:rPr lang="en-US" sz="1400" b="1" u="sng" dirty="0"/>
              <a:t>Sample Size:</a:t>
            </a:r>
          </a:p>
          <a:p>
            <a:pPr algn="l"/>
            <a:endParaRPr lang="en-US" u="sng" dirty="0"/>
          </a:p>
          <a:p>
            <a:pPr algn="l"/>
            <a:r>
              <a:rPr lang="en-US" dirty="0"/>
              <a:t>The junior sample consists of 29 responses.</a:t>
            </a:r>
          </a:p>
          <a:p>
            <a:pPr algn="l"/>
            <a:r>
              <a:rPr lang="en-US" dirty="0"/>
              <a:t>The senior sample consists of 24 responses.</a:t>
            </a:r>
          </a:p>
          <a:p>
            <a:pPr algn="l"/>
            <a:endParaRPr lang="en-US" sz="1400" b="1" u="sng" dirty="0"/>
          </a:p>
          <a:p>
            <a:pPr algn="l"/>
            <a:endParaRPr lang="en-US" sz="1400" b="1" u="sng" dirty="0"/>
          </a:p>
        </p:txBody>
      </p:sp>
      <p:pic>
        <p:nvPicPr>
          <p:cNvPr id="2" name="Picture 1">
            <a:extLst>
              <a:ext uri="{FF2B5EF4-FFF2-40B4-BE49-F238E27FC236}">
                <a16:creationId xmlns:a16="http://schemas.microsoft.com/office/drawing/2014/main" id="{9F88E8BA-AD6B-4930-8941-522F125ED6B4}"/>
              </a:ext>
            </a:extLst>
          </p:cNvPr>
          <p:cNvPicPr>
            <a:picLocks noChangeAspect="1"/>
          </p:cNvPicPr>
          <p:nvPr/>
        </p:nvPicPr>
        <p:blipFill>
          <a:blip r:embed="rId3"/>
          <a:stretch>
            <a:fillRect/>
          </a:stretch>
        </p:blipFill>
        <p:spPr>
          <a:xfrm>
            <a:off x="5657906" y="1017725"/>
            <a:ext cx="2534004" cy="2133898"/>
          </a:xfrm>
          <a:prstGeom prst="rect">
            <a:avLst/>
          </a:prstGeom>
        </p:spPr>
      </p:pic>
    </p:spTree>
    <p:extLst>
      <p:ext uri="{BB962C8B-B14F-4D97-AF65-F5344CB8AC3E}">
        <p14:creationId xmlns:p14="http://schemas.microsoft.com/office/powerpoint/2010/main" val="35068300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39" name="Subtitle 6">
            <a:extLst>
              <a:ext uri="{FF2B5EF4-FFF2-40B4-BE49-F238E27FC236}">
                <a16:creationId xmlns:a16="http://schemas.microsoft.com/office/drawing/2014/main" id="{62D0383B-0448-4FBE-AE7C-D66D73770C91}"/>
              </a:ext>
            </a:extLst>
          </p:cNvPr>
          <p:cNvSpPr txBox="1">
            <a:spLocks/>
          </p:cNvSpPr>
          <p:nvPr/>
        </p:nvSpPr>
        <p:spPr>
          <a:xfrm>
            <a:off x="318794" y="471315"/>
            <a:ext cx="8231124" cy="41787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1"/>
              </a:buClr>
              <a:buSzPts val="1200"/>
              <a:buFont typeface="Karla"/>
              <a:buNone/>
              <a:defRPr sz="1200" b="0" i="0" u="none" strike="noStrike" cap="none">
                <a:solidFill>
                  <a:schemeClr val="dk1"/>
                </a:solidFill>
                <a:latin typeface="Karla"/>
                <a:ea typeface="Karla"/>
                <a:cs typeface="Karla"/>
                <a:sym typeface="Karla"/>
              </a:defRPr>
            </a:lvl1pPr>
            <a:lvl2pPr marL="914400" marR="0" lvl="1"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2pPr>
            <a:lvl3pPr marL="1371600" marR="0" lvl="2"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3pPr>
            <a:lvl4pPr marL="1828800" marR="0" lvl="3"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4pPr>
            <a:lvl5pPr marL="2286000" marR="0" lvl="4"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5pPr>
            <a:lvl6pPr marL="2743200" marR="0" lvl="5"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6pPr>
            <a:lvl7pPr marL="3200400" marR="0" lvl="6"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7pPr>
            <a:lvl8pPr marL="3657600" marR="0" lvl="7"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8pPr>
            <a:lvl9pPr marL="4114800" marR="0" lvl="8"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9pPr>
          </a:lstStyle>
          <a:p>
            <a:pPr algn="l"/>
            <a:r>
              <a:rPr lang="en-US" b="1" u="sng" dirty="0"/>
              <a:t>Objective</a:t>
            </a:r>
            <a:r>
              <a:rPr lang="en-US" b="1" dirty="0"/>
              <a:t>:</a:t>
            </a:r>
            <a:r>
              <a:rPr lang="en-US" dirty="0"/>
              <a:t> </a:t>
            </a:r>
          </a:p>
          <a:p>
            <a:pPr algn="l"/>
            <a:r>
              <a:rPr lang="en-US" dirty="0"/>
              <a:t>       </a:t>
            </a:r>
          </a:p>
          <a:p>
            <a:pPr algn="l"/>
            <a:r>
              <a:rPr lang="en-US" dirty="0"/>
              <a:t>        The objective of this hypothesis test is to explore whether there is a significant difference in stress levels between first-year (junior) and senior students within the MSc Data Science program. </a:t>
            </a:r>
          </a:p>
          <a:p>
            <a:pPr algn="l"/>
            <a:endParaRPr lang="en-US" dirty="0"/>
          </a:p>
          <a:p>
            <a:pPr algn="l"/>
            <a:r>
              <a:rPr lang="en-US" b="1" u="sng" dirty="0"/>
              <a:t>Type of Test: </a:t>
            </a:r>
            <a:r>
              <a:rPr lang="en-US" b="1" dirty="0"/>
              <a:t>Independent Two-Sample t-Test</a:t>
            </a:r>
          </a:p>
          <a:p>
            <a:pPr algn="l"/>
            <a:endParaRPr lang="en-US" b="1" dirty="0"/>
          </a:p>
          <a:p>
            <a:pPr algn="l"/>
            <a:r>
              <a:rPr lang="en-US" b="1" u="sng" dirty="0"/>
              <a:t>Why this test:</a:t>
            </a:r>
          </a:p>
          <a:p>
            <a:pPr algn="l"/>
            <a:endParaRPr lang="en-US" b="1" dirty="0"/>
          </a:p>
          <a:p>
            <a:pPr algn="l"/>
            <a:r>
              <a:rPr lang="en-US" dirty="0"/>
              <a:t>        The independent two-sample t-test is chosen for this analysis because it is suitable for comparing the means of two independent groups and sample size is less than 30. In our case, we are comparing the average stress levels between two distinct groups: first-year (junior) students under the trimester system and senior students who experienced the traditional semester system.</a:t>
            </a:r>
          </a:p>
          <a:p>
            <a:pPr algn="l"/>
            <a:endParaRPr lang="en-IN" b="1" dirty="0"/>
          </a:p>
          <a:p>
            <a:pPr algn="l"/>
            <a:r>
              <a:rPr lang="en-IN" b="1" u="sng" dirty="0"/>
              <a:t>Significance Level (</a:t>
            </a:r>
            <a:r>
              <a:rPr lang="el-GR" b="1" u="sng" dirty="0"/>
              <a:t>α): </a:t>
            </a:r>
            <a:r>
              <a:rPr lang="en-IN" b="1" u="sng" dirty="0"/>
              <a:t> </a:t>
            </a:r>
            <a:r>
              <a:rPr lang="el-GR" b="1" dirty="0"/>
              <a:t>0.05</a:t>
            </a:r>
            <a:endParaRPr lang="en-US" dirty="0"/>
          </a:p>
          <a:p>
            <a:pPr algn="l"/>
            <a:endParaRPr lang="en-US" dirty="0"/>
          </a:p>
          <a:p>
            <a:pPr algn="l"/>
            <a:r>
              <a:rPr lang="en-US" b="1" u="sng" dirty="0"/>
              <a:t>Here the null and alternative hypothesis is</a:t>
            </a:r>
            <a:endParaRPr lang="en-IN" dirty="0"/>
          </a:p>
          <a:p>
            <a:pPr algn="l"/>
            <a:r>
              <a:rPr lang="en-US" dirty="0"/>
              <a:t>1. Null Hypothesis (H0):</a:t>
            </a:r>
            <a:endParaRPr lang="en-IN" dirty="0"/>
          </a:p>
          <a:p>
            <a:pPr algn="l"/>
            <a:r>
              <a:rPr lang="en-US" dirty="0"/>
              <a:t> There is no significant difference in the average stress levels between first-year and senior students.</a:t>
            </a:r>
            <a:endParaRPr lang="en-IN" dirty="0"/>
          </a:p>
          <a:p>
            <a:pPr algn="l"/>
            <a:r>
              <a:rPr lang="en-US" dirty="0"/>
              <a:t>2. Alternative Hypothesis (H1): </a:t>
            </a:r>
            <a:endParaRPr lang="en-IN" dirty="0"/>
          </a:p>
          <a:p>
            <a:pPr algn="l"/>
            <a:r>
              <a:rPr lang="en-US" dirty="0"/>
              <a:t>The average stress level of first-year students is greater than senior students.(Right tailed Test)</a:t>
            </a:r>
            <a:endParaRPr lang="en-IN" dirty="0"/>
          </a:p>
          <a:p>
            <a:pPr algn="l"/>
            <a:endParaRPr lang="en-US" sz="1400" b="1" u="sng" dirty="0"/>
          </a:p>
        </p:txBody>
      </p:sp>
    </p:spTree>
    <p:extLst>
      <p:ext uri="{BB962C8B-B14F-4D97-AF65-F5344CB8AC3E}">
        <p14:creationId xmlns:p14="http://schemas.microsoft.com/office/powerpoint/2010/main" val="15000135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pic>
        <p:nvPicPr>
          <p:cNvPr id="14" name="Picture 13">
            <a:extLst>
              <a:ext uri="{FF2B5EF4-FFF2-40B4-BE49-F238E27FC236}">
                <a16:creationId xmlns:a16="http://schemas.microsoft.com/office/drawing/2014/main" id="{CCECD7F6-53AB-4E7D-9C52-FBF41FCE2B4E}"/>
              </a:ext>
            </a:extLst>
          </p:cNvPr>
          <p:cNvPicPr>
            <a:picLocks noChangeAspect="1"/>
          </p:cNvPicPr>
          <p:nvPr/>
        </p:nvPicPr>
        <p:blipFill>
          <a:blip r:embed="rId3"/>
          <a:stretch>
            <a:fillRect/>
          </a:stretch>
        </p:blipFill>
        <p:spPr>
          <a:xfrm>
            <a:off x="841163" y="903641"/>
            <a:ext cx="7508026" cy="3616729"/>
          </a:xfrm>
          <a:prstGeom prst="rect">
            <a:avLst/>
          </a:prstGeom>
          <a:ln>
            <a:noFill/>
          </a:ln>
          <a:effectLst>
            <a:outerShdw blurRad="190500" algn="tl" rotWithShape="0">
              <a:srgbClr val="000000">
                <a:alpha val="70000"/>
              </a:srgbClr>
            </a:outerShdw>
          </a:effectLst>
        </p:spPr>
      </p:pic>
      <p:sp>
        <p:nvSpPr>
          <p:cNvPr id="15" name="Rectangle 14">
            <a:extLst>
              <a:ext uri="{FF2B5EF4-FFF2-40B4-BE49-F238E27FC236}">
                <a16:creationId xmlns:a16="http://schemas.microsoft.com/office/drawing/2014/main" id="{02C2DD7B-11C4-4085-BFC2-0FFA4F02956D}"/>
              </a:ext>
            </a:extLst>
          </p:cNvPr>
          <p:cNvSpPr/>
          <p:nvPr/>
        </p:nvSpPr>
        <p:spPr>
          <a:xfrm>
            <a:off x="720927" y="484630"/>
            <a:ext cx="2312730" cy="276999"/>
          </a:xfrm>
          <a:prstGeom prst="rect">
            <a:avLst/>
          </a:prstGeom>
        </p:spPr>
        <p:txBody>
          <a:bodyPr wrap="square">
            <a:spAutoFit/>
          </a:bodyPr>
          <a:lstStyle/>
          <a:p>
            <a:r>
              <a:rPr lang="en-US" sz="1200" b="1" u="sng" dirty="0">
                <a:solidFill>
                  <a:schemeClr val="dk1"/>
                </a:solidFill>
                <a:latin typeface="Karla"/>
                <a:sym typeface="Karla"/>
              </a:rPr>
              <a:t>Code:</a:t>
            </a:r>
            <a:endParaRPr lang="en-IN" sz="1200" b="1" u="sng" dirty="0">
              <a:solidFill>
                <a:schemeClr val="dk1"/>
              </a:solidFill>
              <a:latin typeface="Karla"/>
              <a:sym typeface="Karla"/>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15" name="Rectangle 14">
            <a:extLst>
              <a:ext uri="{FF2B5EF4-FFF2-40B4-BE49-F238E27FC236}">
                <a16:creationId xmlns:a16="http://schemas.microsoft.com/office/drawing/2014/main" id="{02C2DD7B-11C4-4085-BFC2-0FFA4F02956D}"/>
              </a:ext>
            </a:extLst>
          </p:cNvPr>
          <p:cNvSpPr/>
          <p:nvPr/>
        </p:nvSpPr>
        <p:spPr>
          <a:xfrm>
            <a:off x="623336" y="484630"/>
            <a:ext cx="2312730" cy="276999"/>
          </a:xfrm>
          <a:prstGeom prst="rect">
            <a:avLst/>
          </a:prstGeom>
        </p:spPr>
        <p:txBody>
          <a:bodyPr wrap="square">
            <a:spAutoFit/>
          </a:bodyPr>
          <a:lstStyle/>
          <a:p>
            <a:r>
              <a:rPr lang="en-US" sz="1200" b="1" u="sng" dirty="0">
                <a:solidFill>
                  <a:schemeClr val="dk1"/>
                </a:solidFill>
                <a:latin typeface="Karla"/>
                <a:sym typeface="Karla"/>
              </a:rPr>
              <a:t>Result:</a:t>
            </a:r>
            <a:endParaRPr lang="en-IN" sz="1200" b="1" u="sng" dirty="0">
              <a:solidFill>
                <a:schemeClr val="dk1"/>
              </a:solidFill>
              <a:latin typeface="Karla"/>
              <a:sym typeface="Karla"/>
            </a:endParaRPr>
          </a:p>
        </p:txBody>
      </p:sp>
      <p:pic>
        <p:nvPicPr>
          <p:cNvPr id="2" name="Picture 1">
            <a:extLst>
              <a:ext uri="{FF2B5EF4-FFF2-40B4-BE49-F238E27FC236}">
                <a16:creationId xmlns:a16="http://schemas.microsoft.com/office/drawing/2014/main" id="{3F16806A-8B1D-46F9-88AE-A67853EFC0CC}"/>
              </a:ext>
            </a:extLst>
          </p:cNvPr>
          <p:cNvPicPr>
            <a:picLocks noChangeAspect="1"/>
          </p:cNvPicPr>
          <p:nvPr/>
        </p:nvPicPr>
        <p:blipFill>
          <a:blip r:embed="rId3"/>
          <a:stretch>
            <a:fillRect/>
          </a:stretch>
        </p:blipFill>
        <p:spPr>
          <a:xfrm>
            <a:off x="623336" y="821336"/>
            <a:ext cx="7897327" cy="1638529"/>
          </a:xfrm>
          <a:prstGeom prst="rect">
            <a:avLst/>
          </a:prstGeom>
          <a:ln>
            <a:noFill/>
          </a:ln>
          <a:effectLst>
            <a:outerShdw blurRad="190500" algn="tl" rotWithShape="0">
              <a:srgbClr val="000000">
                <a:alpha val="70000"/>
              </a:srgbClr>
            </a:outerShdw>
          </a:effectLst>
        </p:spPr>
      </p:pic>
      <p:sp>
        <p:nvSpPr>
          <p:cNvPr id="6" name="Rectangle 5">
            <a:extLst>
              <a:ext uri="{FF2B5EF4-FFF2-40B4-BE49-F238E27FC236}">
                <a16:creationId xmlns:a16="http://schemas.microsoft.com/office/drawing/2014/main" id="{E40E83E5-E7BB-4B04-B991-93A3BB521E2E}"/>
              </a:ext>
            </a:extLst>
          </p:cNvPr>
          <p:cNvSpPr/>
          <p:nvPr/>
        </p:nvSpPr>
        <p:spPr>
          <a:xfrm>
            <a:off x="506795" y="2656129"/>
            <a:ext cx="2312730" cy="276999"/>
          </a:xfrm>
          <a:prstGeom prst="rect">
            <a:avLst/>
          </a:prstGeom>
        </p:spPr>
        <p:txBody>
          <a:bodyPr wrap="square">
            <a:spAutoFit/>
          </a:bodyPr>
          <a:lstStyle/>
          <a:p>
            <a:r>
              <a:rPr lang="en-US" sz="1200" b="1" u="sng" dirty="0">
                <a:solidFill>
                  <a:schemeClr val="dk1"/>
                </a:solidFill>
                <a:latin typeface="Karla"/>
                <a:sym typeface="Karla"/>
              </a:rPr>
              <a:t>Inference:</a:t>
            </a:r>
            <a:endParaRPr lang="en-IN" sz="1200" b="1" u="sng" dirty="0">
              <a:solidFill>
                <a:schemeClr val="dk1"/>
              </a:solidFill>
              <a:latin typeface="Karla"/>
              <a:sym typeface="Karla"/>
            </a:endParaRPr>
          </a:p>
        </p:txBody>
      </p:sp>
      <p:sp>
        <p:nvSpPr>
          <p:cNvPr id="4" name="Rectangle 3">
            <a:extLst>
              <a:ext uri="{FF2B5EF4-FFF2-40B4-BE49-F238E27FC236}">
                <a16:creationId xmlns:a16="http://schemas.microsoft.com/office/drawing/2014/main" id="{51E9CA2A-2ED2-412B-8D65-69C78BE05C8F}"/>
              </a:ext>
            </a:extLst>
          </p:cNvPr>
          <p:cNvSpPr/>
          <p:nvPr/>
        </p:nvSpPr>
        <p:spPr>
          <a:xfrm>
            <a:off x="650066" y="3016908"/>
            <a:ext cx="7897326" cy="975845"/>
          </a:xfrm>
          <a:prstGeom prst="rect">
            <a:avLst/>
          </a:prstGeom>
        </p:spPr>
        <p:txBody>
          <a:bodyPr wrap="square">
            <a:spAutoFit/>
          </a:bodyPr>
          <a:lstStyle/>
          <a:p>
            <a:pPr>
              <a:lnSpc>
                <a:spcPct val="107000"/>
              </a:lnSpc>
              <a:spcAft>
                <a:spcPts val="800"/>
              </a:spcAft>
            </a:pPr>
            <a:r>
              <a:rPr lang="en-US" sz="1200" dirty="0">
                <a:solidFill>
                  <a:schemeClr val="dk1"/>
                </a:solidFill>
                <a:latin typeface="Karla"/>
              </a:rPr>
              <a:t>Since the p-value is 0.012, which is less than the significance level of 0.05, we reject the null hypothesis. Therefore, we have sufficient evidence to conclude that the average stress level of first-year students is greater than senior students.</a:t>
            </a:r>
          </a:p>
          <a:p>
            <a:pPr>
              <a:lnSpc>
                <a:spcPct val="107000"/>
              </a:lnSpc>
              <a:spcAft>
                <a:spcPts val="800"/>
              </a:spcAft>
            </a:pPr>
            <a:endParaRPr lang="en-IN" sz="1200" dirty="0">
              <a:solidFill>
                <a:schemeClr val="dk1"/>
              </a:solidFill>
              <a:latin typeface="Karla"/>
            </a:endParaRPr>
          </a:p>
        </p:txBody>
      </p:sp>
    </p:spTree>
    <p:extLst>
      <p:ext uri="{BB962C8B-B14F-4D97-AF65-F5344CB8AC3E}">
        <p14:creationId xmlns:p14="http://schemas.microsoft.com/office/powerpoint/2010/main" val="42465240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40"/>
          <p:cNvSpPr txBox="1">
            <a:spLocks noGrp="1"/>
          </p:cNvSpPr>
          <p:nvPr>
            <p:ph type="title"/>
          </p:nvPr>
        </p:nvSpPr>
        <p:spPr>
          <a:xfrm>
            <a:off x="162439" y="445025"/>
            <a:ext cx="8231124" cy="572700"/>
          </a:xfrm>
          <a:prstGeom prst="rect">
            <a:avLst/>
          </a:prstGeom>
        </p:spPr>
        <p:txBody>
          <a:bodyPr spcFirstLastPara="1" wrap="square" lIns="91425" tIns="91425" rIns="91425" bIns="91425" anchor="t" anchorCtr="0">
            <a:noAutofit/>
          </a:bodyPr>
          <a:lstStyle/>
          <a:p>
            <a:pPr algn="l"/>
            <a:r>
              <a:rPr lang="en-US" sz="1800" b="1" u="sng" dirty="0"/>
              <a:t>2.Comparison of Overall Learning Experience: </a:t>
            </a:r>
          </a:p>
        </p:txBody>
      </p:sp>
      <p:sp>
        <p:nvSpPr>
          <p:cNvPr id="39" name="Subtitle 6">
            <a:extLst>
              <a:ext uri="{FF2B5EF4-FFF2-40B4-BE49-F238E27FC236}">
                <a16:creationId xmlns:a16="http://schemas.microsoft.com/office/drawing/2014/main" id="{62D0383B-0448-4FBE-AE7C-D66D73770C91}"/>
              </a:ext>
            </a:extLst>
          </p:cNvPr>
          <p:cNvSpPr txBox="1">
            <a:spLocks/>
          </p:cNvSpPr>
          <p:nvPr/>
        </p:nvSpPr>
        <p:spPr>
          <a:xfrm>
            <a:off x="430306" y="1017725"/>
            <a:ext cx="8231124" cy="38232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1"/>
              </a:buClr>
              <a:buSzPts val="1200"/>
              <a:buFont typeface="Karla"/>
              <a:buNone/>
              <a:defRPr sz="1200" b="0" i="0" u="none" strike="noStrike" cap="none">
                <a:solidFill>
                  <a:schemeClr val="dk1"/>
                </a:solidFill>
                <a:latin typeface="Karla"/>
                <a:ea typeface="Karla"/>
                <a:cs typeface="Karla"/>
                <a:sym typeface="Karla"/>
              </a:defRPr>
            </a:lvl1pPr>
            <a:lvl2pPr marL="914400" marR="0" lvl="1"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2pPr>
            <a:lvl3pPr marL="1371600" marR="0" lvl="2"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3pPr>
            <a:lvl4pPr marL="1828800" marR="0" lvl="3"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4pPr>
            <a:lvl5pPr marL="2286000" marR="0" lvl="4"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5pPr>
            <a:lvl6pPr marL="2743200" marR="0" lvl="5"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6pPr>
            <a:lvl7pPr marL="3200400" marR="0" lvl="6"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7pPr>
            <a:lvl8pPr marL="3657600" marR="0" lvl="7"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8pPr>
            <a:lvl9pPr marL="4114800" marR="0" lvl="8"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9pPr>
          </a:lstStyle>
          <a:p>
            <a:pPr algn="l"/>
            <a:r>
              <a:rPr lang="en-IN" sz="1400" b="1" u="sng" dirty="0"/>
              <a:t>Question considered for the testing</a:t>
            </a:r>
            <a:r>
              <a:rPr lang="en-US" sz="1400" b="1" u="sng" dirty="0"/>
              <a:t>: </a:t>
            </a:r>
          </a:p>
          <a:p>
            <a:pPr algn="l"/>
            <a:endParaRPr lang="en-US" sz="1400" b="1" u="sng" dirty="0"/>
          </a:p>
          <a:p>
            <a:pPr algn="l"/>
            <a:r>
              <a:rPr lang="en-US" b="1" u="sng" dirty="0"/>
              <a:t>First year students question</a:t>
            </a:r>
            <a:r>
              <a:rPr lang="en-US" b="1" dirty="0"/>
              <a:t>:</a:t>
            </a:r>
            <a:r>
              <a:rPr lang="en-US" dirty="0"/>
              <a:t> </a:t>
            </a:r>
          </a:p>
          <a:p>
            <a:pPr algn="l"/>
            <a:r>
              <a:rPr lang="en-US" dirty="0"/>
              <a:t>        </a:t>
            </a:r>
          </a:p>
          <a:p>
            <a:pPr lvl="1" algn="l"/>
            <a:r>
              <a:rPr lang="en-US" dirty="0"/>
              <a:t>How has the trimester system affected your overall learning experience?</a:t>
            </a:r>
          </a:p>
          <a:p>
            <a:pPr lvl="1" algn="l"/>
            <a:endParaRPr lang="en-US" dirty="0"/>
          </a:p>
          <a:p>
            <a:pPr lvl="1" algn="l"/>
            <a:r>
              <a:rPr lang="en-US" dirty="0"/>
              <a:t> </a:t>
            </a:r>
          </a:p>
          <a:p>
            <a:pPr lvl="1" algn="l"/>
            <a:r>
              <a:rPr lang="en-US" dirty="0"/>
              <a:t> </a:t>
            </a:r>
            <a:endParaRPr lang="en-IN" dirty="0"/>
          </a:p>
          <a:p>
            <a:pPr algn="l"/>
            <a:endParaRPr lang="en-US" b="1" dirty="0"/>
          </a:p>
          <a:p>
            <a:pPr algn="l"/>
            <a:endParaRPr lang="en-US" sz="1400" b="1" u="sng" dirty="0"/>
          </a:p>
          <a:p>
            <a:pPr algn="l"/>
            <a:endParaRPr lang="en-US" sz="1400" b="1" u="sng" dirty="0"/>
          </a:p>
          <a:p>
            <a:pPr algn="l"/>
            <a:endParaRPr lang="en-US" sz="1400" b="1" u="sng" dirty="0"/>
          </a:p>
          <a:p>
            <a:pPr algn="l"/>
            <a:r>
              <a:rPr lang="en-US" sz="1400" b="1" u="sng" dirty="0"/>
              <a:t>Sample Size:</a:t>
            </a:r>
          </a:p>
          <a:p>
            <a:pPr algn="l"/>
            <a:endParaRPr lang="en-US" u="sng" dirty="0"/>
          </a:p>
          <a:p>
            <a:pPr algn="l"/>
            <a:r>
              <a:rPr lang="en-US" dirty="0"/>
              <a:t>The junior sample consists of 29 responses.</a:t>
            </a:r>
          </a:p>
          <a:p>
            <a:pPr algn="l"/>
            <a:endParaRPr lang="en-US" sz="1400" b="1" u="sng" dirty="0"/>
          </a:p>
          <a:p>
            <a:pPr algn="l"/>
            <a:endParaRPr lang="en-US" sz="1400" b="1" u="sng" dirty="0"/>
          </a:p>
        </p:txBody>
      </p:sp>
      <p:pic>
        <p:nvPicPr>
          <p:cNvPr id="2" name="Picture 1">
            <a:extLst>
              <a:ext uri="{FF2B5EF4-FFF2-40B4-BE49-F238E27FC236}">
                <a16:creationId xmlns:a16="http://schemas.microsoft.com/office/drawing/2014/main" id="{856442C5-F5C9-431C-9B90-964EF95F02D5}"/>
              </a:ext>
            </a:extLst>
          </p:cNvPr>
          <p:cNvPicPr>
            <a:picLocks noChangeAspect="1"/>
          </p:cNvPicPr>
          <p:nvPr/>
        </p:nvPicPr>
        <p:blipFill>
          <a:blip r:embed="rId3"/>
          <a:stretch>
            <a:fillRect/>
          </a:stretch>
        </p:blipFill>
        <p:spPr>
          <a:xfrm>
            <a:off x="1106765" y="2251660"/>
            <a:ext cx="4610743" cy="1019317"/>
          </a:xfrm>
          <a:prstGeom prst="rect">
            <a:avLst/>
          </a:prstGeom>
        </p:spPr>
      </p:pic>
    </p:spTree>
    <p:extLst>
      <p:ext uri="{BB962C8B-B14F-4D97-AF65-F5344CB8AC3E}">
        <p14:creationId xmlns:p14="http://schemas.microsoft.com/office/powerpoint/2010/main" val="38983986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39" name="Subtitle 6">
            <a:extLst>
              <a:ext uri="{FF2B5EF4-FFF2-40B4-BE49-F238E27FC236}">
                <a16:creationId xmlns:a16="http://schemas.microsoft.com/office/drawing/2014/main" id="{62D0383B-0448-4FBE-AE7C-D66D73770C91}"/>
              </a:ext>
            </a:extLst>
          </p:cNvPr>
          <p:cNvSpPr txBox="1">
            <a:spLocks/>
          </p:cNvSpPr>
          <p:nvPr/>
        </p:nvSpPr>
        <p:spPr>
          <a:xfrm>
            <a:off x="318794" y="471315"/>
            <a:ext cx="8231124" cy="41787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1"/>
              </a:buClr>
              <a:buSzPts val="1200"/>
              <a:buFont typeface="Karla"/>
              <a:buNone/>
              <a:defRPr sz="1200" b="0" i="0" u="none" strike="noStrike" cap="none">
                <a:solidFill>
                  <a:schemeClr val="dk1"/>
                </a:solidFill>
                <a:latin typeface="Karla"/>
                <a:ea typeface="Karla"/>
                <a:cs typeface="Karla"/>
                <a:sym typeface="Karla"/>
              </a:defRPr>
            </a:lvl1pPr>
            <a:lvl2pPr marL="914400" marR="0" lvl="1"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2pPr>
            <a:lvl3pPr marL="1371600" marR="0" lvl="2"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3pPr>
            <a:lvl4pPr marL="1828800" marR="0" lvl="3"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4pPr>
            <a:lvl5pPr marL="2286000" marR="0" lvl="4"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5pPr>
            <a:lvl6pPr marL="2743200" marR="0" lvl="5"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6pPr>
            <a:lvl7pPr marL="3200400" marR="0" lvl="6"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7pPr>
            <a:lvl8pPr marL="3657600" marR="0" lvl="7"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8pPr>
            <a:lvl9pPr marL="4114800" marR="0" lvl="8"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9pPr>
          </a:lstStyle>
          <a:p>
            <a:pPr algn="l"/>
            <a:r>
              <a:rPr lang="en-US" b="1" u="sng" dirty="0"/>
              <a:t>Objective</a:t>
            </a:r>
            <a:r>
              <a:rPr lang="en-US" b="1" dirty="0"/>
              <a:t>:</a:t>
            </a:r>
            <a:r>
              <a:rPr lang="en-US" dirty="0"/>
              <a:t> </a:t>
            </a:r>
          </a:p>
          <a:p>
            <a:pPr algn="l"/>
            <a:r>
              <a:rPr lang="en-US" dirty="0"/>
              <a:t>       </a:t>
            </a:r>
          </a:p>
          <a:p>
            <a:pPr algn="l"/>
            <a:r>
              <a:rPr lang="en-US" dirty="0"/>
              <a:t>        The objective of this hypothesis test is to investigate whether the trimester system has a statistically significant positive impact on the overall learning experience of students or not.</a:t>
            </a:r>
          </a:p>
          <a:p>
            <a:pPr algn="l"/>
            <a:endParaRPr lang="en-US" dirty="0"/>
          </a:p>
          <a:p>
            <a:pPr algn="l"/>
            <a:r>
              <a:rPr lang="en-US" b="1" u="sng" dirty="0"/>
              <a:t>Type of Test: </a:t>
            </a:r>
            <a:r>
              <a:rPr lang="en-IN" b="1" dirty="0"/>
              <a:t>One-Sample t-Test</a:t>
            </a:r>
            <a:endParaRPr lang="en-US" b="1" dirty="0"/>
          </a:p>
          <a:p>
            <a:pPr algn="l"/>
            <a:endParaRPr lang="en-US" b="1" dirty="0"/>
          </a:p>
          <a:p>
            <a:pPr algn="l"/>
            <a:r>
              <a:rPr lang="en-US" b="1" u="sng" dirty="0"/>
              <a:t>Why this test:</a:t>
            </a:r>
          </a:p>
          <a:p>
            <a:pPr algn="l"/>
            <a:endParaRPr lang="en-US" b="1" dirty="0"/>
          </a:p>
          <a:p>
            <a:pPr algn="l"/>
            <a:r>
              <a:rPr lang="en-US" dirty="0"/>
              <a:t>        The one-sample t-test is chosen for this analysis because it allows us to determine if the mean of a single sample significantly differs from a known or hypothesized population mean and sample size is less than 30. In this case, we are comparing the mean perception of the overall learning experience under the trimester system to a positive position (Positive Impact), as represented by the null hypothesis.</a:t>
            </a:r>
          </a:p>
          <a:p>
            <a:pPr algn="l"/>
            <a:endParaRPr lang="en-IN" b="1" dirty="0"/>
          </a:p>
          <a:p>
            <a:pPr algn="l"/>
            <a:r>
              <a:rPr lang="en-IN" b="1" u="sng" dirty="0"/>
              <a:t>Significance Level (</a:t>
            </a:r>
            <a:r>
              <a:rPr lang="el-GR" b="1" u="sng" dirty="0"/>
              <a:t>α): </a:t>
            </a:r>
            <a:r>
              <a:rPr lang="en-IN" b="1" u="sng" dirty="0"/>
              <a:t> </a:t>
            </a:r>
            <a:r>
              <a:rPr lang="el-GR" b="1" dirty="0"/>
              <a:t>0.05</a:t>
            </a:r>
            <a:endParaRPr lang="en-US" dirty="0"/>
          </a:p>
          <a:p>
            <a:pPr algn="l"/>
            <a:endParaRPr lang="en-US" dirty="0"/>
          </a:p>
          <a:p>
            <a:pPr algn="l"/>
            <a:r>
              <a:rPr lang="en-US" b="1" u="sng" dirty="0"/>
              <a:t>Here the null and alternative hypothesis is</a:t>
            </a:r>
            <a:endParaRPr lang="en-IN" dirty="0"/>
          </a:p>
          <a:p>
            <a:pPr algn="l"/>
            <a:r>
              <a:rPr lang="en-US" dirty="0"/>
              <a:t>1. Null Hypothesis (H0):</a:t>
            </a:r>
            <a:endParaRPr lang="en-IN" dirty="0"/>
          </a:p>
          <a:p>
            <a:pPr algn="l"/>
            <a:r>
              <a:rPr lang="en-US" dirty="0"/>
              <a:t> The overall learning experience under the trimester system to a positive position (Positive Impact).</a:t>
            </a:r>
            <a:endParaRPr lang="en-IN" dirty="0"/>
          </a:p>
          <a:p>
            <a:pPr algn="l"/>
            <a:r>
              <a:rPr lang="en-US" dirty="0"/>
              <a:t>2. Alternative Hypothesis (H1): </a:t>
            </a:r>
            <a:endParaRPr lang="en-IN" dirty="0"/>
          </a:p>
          <a:p>
            <a:pPr algn="l"/>
            <a:r>
              <a:rPr lang="en-US" dirty="0"/>
              <a:t>The overall learning experience under the trimester system is not giving a positive impact.(Two Tailed Test)</a:t>
            </a:r>
            <a:endParaRPr lang="en-IN" dirty="0"/>
          </a:p>
          <a:p>
            <a:pPr algn="l"/>
            <a:endParaRPr lang="en-US" sz="1400" b="1" u="sng" dirty="0"/>
          </a:p>
        </p:txBody>
      </p:sp>
    </p:spTree>
    <p:extLst>
      <p:ext uri="{BB962C8B-B14F-4D97-AF65-F5344CB8AC3E}">
        <p14:creationId xmlns:p14="http://schemas.microsoft.com/office/powerpoint/2010/main" val="4811333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15" name="Rectangle 14">
            <a:extLst>
              <a:ext uri="{FF2B5EF4-FFF2-40B4-BE49-F238E27FC236}">
                <a16:creationId xmlns:a16="http://schemas.microsoft.com/office/drawing/2014/main" id="{02C2DD7B-11C4-4085-BFC2-0FFA4F02956D}"/>
              </a:ext>
            </a:extLst>
          </p:cNvPr>
          <p:cNvSpPr/>
          <p:nvPr/>
        </p:nvSpPr>
        <p:spPr>
          <a:xfrm>
            <a:off x="480441" y="498919"/>
            <a:ext cx="2312730" cy="276999"/>
          </a:xfrm>
          <a:prstGeom prst="rect">
            <a:avLst/>
          </a:prstGeom>
        </p:spPr>
        <p:txBody>
          <a:bodyPr wrap="square">
            <a:spAutoFit/>
          </a:bodyPr>
          <a:lstStyle/>
          <a:p>
            <a:r>
              <a:rPr lang="en-US" sz="1200" b="1" u="sng" dirty="0">
                <a:solidFill>
                  <a:schemeClr val="dk1"/>
                </a:solidFill>
                <a:latin typeface="Karla"/>
                <a:sym typeface="Karla"/>
              </a:rPr>
              <a:t>Code:</a:t>
            </a:r>
            <a:endParaRPr lang="en-IN" sz="1200" b="1" u="sng" dirty="0">
              <a:solidFill>
                <a:schemeClr val="dk1"/>
              </a:solidFill>
              <a:latin typeface="Karla"/>
              <a:sym typeface="Karla"/>
            </a:endParaRPr>
          </a:p>
        </p:txBody>
      </p:sp>
      <p:pic>
        <p:nvPicPr>
          <p:cNvPr id="2" name="Picture 1">
            <a:extLst>
              <a:ext uri="{FF2B5EF4-FFF2-40B4-BE49-F238E27FC236}">
                <a16:creationId xmlns:a16="http://schemas.microsoft.com/office/drawing/2014/main" id="{5ECDDB67-8579-4758-8287-2CA56D1ECE7F}"/>
              </a:ext>
            </a:extLst>
          </p:cNvPr>
          <p:cNvPicPr>
            <a:picLocks noChangeAspect="1"/>
          </p:cNvPicPr>
          <p:nvPr/>
        </p:nvPicPr>
        <p:blipFill>
          <a:blip r:embed="rId3"/>
          <a:stretch>
            <a:fillRect/>
          </a:stretch>
        </p:blipFill>
        <p:spPr>
          <a:xfrm>
            <a:off x="480441" y="895602"/>
            <a:ext cx="8183117" cy="361047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230089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15" name="Rectangle 14">
            <a:extLst>
              <a:ext uri="{FF2B5EF4-FFF2-40B4-BE49-F238E27FC236}">
                <a16:creationId xmlns:a16="http://schemas.microsoft.com/office/drawing/2014/main" id="{02C2DD7B-11C4-4085-BFC2-0FFA4F02956D}"/>
              </a:ext>
            </a:extLst>
          </p:cNvPr>
          <p:cNvSpPr/>
          <p:nvPr/>
        </p:nvSpPr>
        <p:spPr>
          <a:xfrm>
            <a:off x="123204" y="491165"/>
            <a:ext cx="2312730" cy="276999"/>
          </a:xfrm>
          <a:prstGeom prst="rect">
            <a:avLst/>
          </a:prstGeom>
        </p:spPr>
        <p:txBody>
          <a:bodyPr wrap="square">
            <a:spAutoFit/>
          </a:bodyPr>
          <a:lstStyle/>
          <a:p>
            <a:r>
              <a:rPr lang="en-US" sz="1200" b="1" u="sng" dirty="0">
                <a:solidFill>
                  <a:schemeClr val="dk1"/>
                </a:solidFill>
                <a:latin typeface="Karla"/>
                <a:sym typeface="Karla"/>
              </a:rPr>
              <a:t>Result:</a:t>
            </a:r>
            <a:endParaRPr lang="en-IN" sz="1200" b="1" u="sng" dirty="0">
              <a:solidFill>
                <a:schemeClr val="dk1"/>
              </a:solidFill>
              <a:latin typeface="Karla"/>
              <a:sym typeface="Karla"/>
            </a:endParaRPr>
          </a:p>
        </p:txBody>
      </p:sp>
      <p:sp>
        <p:nvSpPr>
          <p:cNvPr id="6" name="Rectangle 5">
            <a:extLst>
              <a:ext uri="{FF2B5EF4-FFF2-40B4-BE49-F238E27FC236}">
                <a16:creationId xmlns:a16="http://schemas.microsoft.com/office/drawing/2014/main" id="{E40E83E5-E7BB-4B04-B991-93A3BB521E2E}"/>
              </a:ext>
            </a:extLst>
          </p:cNvPr>
          <p:cNvSpPr/>
          <p:nvPr/>
        </p:nvSpPr>
        <p:spPr>
          <a:xfrm>
            <a:off x="123204" y="2639856"/>
            <a:ext cx="2312730" cy="276999"/>
          </a:xfrm>
          <a:prstGeom prst="rect">
            <a:avLst/>
          </a:prstGeom>
        </p:spPr>
        <p:txBody>
          <a:bodyPr wrap="square">
            <a:spAutoFit/>
          </a:bodyPr>
          <a:lstStyle/>
          <a:p>
            <a:r>
              <a:rPr lang="en-US" sz="1200" b="1" u="sng" dirty="0">
                <a:solidFill>
                  <a:schemeClr val="dk1"/>
                </a:solidFill>
                <a:latin typeface="Karla"/>
                <a:sym typeface="Karla"/>
              </a:rPr>
              <a:t>Inference:</a:t>
            </a:r>
            <a:endParaRPr lang="en-IN" sz="1200" b="1" u="sng" dirty="0">
              <a:solidFill>
                <a:schemeClr val="dk1"/>
              </a:solidFill>
              <a:latin typeface="Karla"/>
              <a:sym typeface="Karla"/>
            </a:endParaRPr>
          </a:p>
        </p:txBody>
      </p:sp>
      <p:sp>
        <p:nvSpPr>
          <p:cNvPr id="4" name="Rectangle 3">
            <a:extLst>
              <a:ext uri="{FF2B5EF4-FFF2-40B4-BE49-F238E27FC236}">
                <a16:creationId xmlns:a16="http://schemas.microsoft.com/office/drawing/2014/main" id="{51E9CA2A-2ED2-412B-8D65-69C78BE05C8F}"/>
              </a:ext>
            </a:extLst>
          </p:cNvPr>
          <p:cNvSpPr/>
          <p:nvPr/>
        </p:nvSpPr>
        <p:spPr>
          <a:xfrm>
            <a:off x="123204" y="3016908"/>
            <a:ext cx="7897326" cy="975845"/>
          </a:xfrm>
          <a:prstGeom prst="rect">
            <a:avLst/>
          </a:prstGeom>
        </p:spPr>
        <p:txBody>
          <a:bodyPr wrap="square">
            <a:spAutoFit/>
          </a:bodyPr>
          <a:lstStyle/>
          <a:p>
            <a:pPr>
              <a:lnSpc>
                <a:spcPct val="107000"/>
              </a:lnSpc>
              <a:spcAft>
                <a:spcPts val="800"/>
              </a:spcAft>
            </a:pPr>
            <a:r>
              <a:rPr lang="en-US" sz="1200" dirty="0">
                <a:solidFill>
                  <a:schemeClr val="dk1"/>
                </a:solidFill>
                <a:latin typeface="Karla"/>
              </a:rPr>
              <a:t>Since the p-value is 0.000000003880359, which is less than the significance level of 0.05, we reject the null hypothesis. Therefore, we have sufficient evidence to conclude that the overall learning experience under the trimester system is not giving a positive impact.</a:t>
            </a:r>
          </a:p>
          <a:p>
            <a:pPr>
              <a:lnSpc>
                <a:spcPct val="107000"/>
              </a:lnSpc>
              <a:spcAft>
                <a:spcPts val="800"/>
              </a:spcAft>
            </a:pPr>
            <a:endParaRPr lang="en-IN" sz="1200" dirty="0">
              <a:solidFill>
                <a:schemeClr val="dk1"/>
              </a:solidFill>
              <a:latin typeface="Karla"/>
            </a:endParaRPr>
          </a:p>
        </p:txBody>
      </p:sp>
      <p:pic>
        <p:nvPicPr>
          <p:cNvPr id="3" name="Picture 2">
            <a:extLst>
              <a:ext uri="{FF2B5EF4-FFF2-40B4-BE49-F238E27FC236}">
                <a16:creationId xmlns:a16="http://schemas.microsoft.com/office/drawing/2014/main" id="{B40E12B3-CA17-4D31-9A16-CFCB0B75894C}"/>
              </a:ext>
            </a:extLst>
          </p:cNvPr>
          <p:cNvPicPr>
            <a:picLocks noChangeAspect="1"/>
          </p:cNvPicPr>
          <p:nvPr/>
        </p:nvPicPr>
        <p:blipFill>
          <a:blip r:embed="rId3"/>
          <a:stretch>
            <a:fillRect/>
          </a:stretch>
        </p:blipFill>
        <p:spPr>
          <a:xfrm>
            <a:off x="123204" y="931065"/>
            <a:ext cx="8897592" cy="129558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210086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40"/>
          <p:cNvSpPr txBox="1">
            <a:spLocks noGrp="1"/>
          </p:cNvSpPr>
          <p:nvPr>
            <p:ph type="title"/>
          </p:nvPr>
        </p:nvSpPr>
        <p:spPr>
          <a:xfrm>
            <a:off x="162439" y="445025"/>
            <a:ext cx="8231124" cy="572700"/>
          </a:xfrm>
          <a:prstGeom prst="rect">
            <a:avLst/>
          </a:prstGeom>
        </p:spPr>
        <p:txBody>
          <a:bodyPr spcFirstLastPara="1" wrap="square" lIns="91425" tIns="91425" rIns="91425" bIns="91425" anchor="t" anchorCtr="0">
            <a:noAutofit/>
          </a:bodyPr>
          <a:lstStyle/>
          <a:p>
            <a:pPr algn="l"/>
            <a:r>
              <a:rPr lang="en-US" sz="1800" b="1" u="sng" dirty="0"/>
              <a:t>3. Evaluation of Peer Interaction:</a:t>
            </a:r>
          </a:p>
        </p:txBody>
      </p:sp>
      <p:sp>
        <p:nvSpPr>
          <p:cNvPr id="39" name="Subtitle 6">
            <a:extLst>
              <a:ext uri="{FF2B5EF4-FFF2-40B4-BE49-F238E27FC236}">
                <a16:creationId xmlns:a16="http://schemas.microsoft.com/office/drawing/2014/main" id="{62D0383B-0448-4FBE-AE7C-D66D73770C91}"/>
              </a:ext>
            </a:extLst>
          </p:cNvPr>
          <p:cNvSpPr txBox="1">
            <a:spLocks/>
          </p:cNvSpPr>
          <p:nvPr/>
        </p:nvSpPr>
        <p:spPr>
          <a:xfrm>
            <a:off x="430306" y="1017725"/>
            <a:ext cx="8231124" cy="38232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1"/>
              </a:buClr>
              <a:buSzPts val="1200"/>
              <a:buFont typeface="Karla"/>
              <a:buNone/>
              <a:defRPr sz="1200" b="0" i="0" u="none" strike="noStrike" cap="none">
                <a:solidFill>
                  <a:schemeClr val="dk1"/>
                </a:solidFill>
                <a:latin typeface="Karla"/>
                <a:ea typeface="Karla"/>
                <a:cs typeface="Karla"/>
                <a:sym typeface="Karla"/>
              </a:defRPr>
            </a:lvl1pPr>
            <a:lvl2pPr marL="914400" marR="0" lvl="1"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2pPr>
            <a:lvl3pPr marL="1371600" marR="0" lvl="2"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3pPr>
            <a:lvl4pPr marL="1828800" marR="0" lvl="3"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4pPr>
            <a:lvl5pPr marL="2286000" marR="0" lvl="4"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5pPr>
            <a:lvl6pPr marL="2743200" marR="0" lvl="5"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6pPr>
            <a:lvl7pPr marL="3200400" marR="0" lvl="6"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7pPr>
            <a:lvl8pPr marL="3657600" marR="0" lvl="7"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8pPr>
            <a:lvl9pPr marL="4114800" marR="0" lvl="8"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9pPr>
          </a:lstStyle>
          <a:p>
            <a:pPr algn="l"/>
            <a:r>
              <a:rPr lang="en-IN" sz="1400" b="1" u="sng" dirty="0"/>
              <a:t>Question considered for the testing</a:t>
            </a:r>
            <a:r>
              <a:rPr lang="en-US" sz="1400" b="1" u="sng" dirty="0"/>
              <a:t>: </a:t>
            </a:r>
          </a:p>
          <a:p>
            <a:pPr algn="l"/>
            <a:endParaRPr lang="en-US" sz="1400" b="1" u="sng" dirty="0"/>
          </a:p>
          <a:p>
            <a:pPr algn="l"/>
            <a:r>
              <a:rPr lang="en-US" b="1" u="sng" dirty="0"/>
              <a:t>First year students question</a:t>
            </a:r>
            <a:r>
              <a:rPr lang="en-US" b="1" dirty="0"/>
              <a:t>:</a:t>
            </a:r>
            <a:r>
              <a:rPr lang="en-US" dirty="0"/>
              <a:t> </a:t>
            </a:r>
          </a:p>
          <a:p>
            <a:pPr algn="l"/>
            <a:r>
              <a:rPr lang="en-US" dirty="0"/>
              <a:t>        </a:t>
            </a:r>
          </a:p>
          <a:p>
            <a:pPr lvl="1" algn="l"/>
            <a:r>
              <a:rPr lang="en-US" b="1" dirty="0"/>
              <a:t>Do you find peer interaction helpful in managing academic stress?</a:t>
            </a:r>
            <a:r>
              <a:rPr lang="en-US" dirty="0"/>
              <a:t> </a:t>
            </a:r>
          </a:p>
          <a:p>
            <a:pPr lvl="1" algn="l"/>
            <a:r>
              <a:rPr lang="en-US" dirty="0"/>
              <a:t> </a:t>
            </a:r>
          </a:p>
          <a:p>
            <a:pPr lvl="1" algn="l"/>
            <a:r>
              <a:rPr lang="en-US" dirty="0"/>
              <a:t> </a:t>
            </a:r>
            <a:endParaRPr lang="en-IN" dirty="0"/>
          </a:p>
          <a:p>
            <a:pPr algn="l"/>
            <a:endParaRPr lang="en-US" b="1" dirty="0"/>
          </a:p>
          <a:p>
            <a:pPr algn="l"/>
            <a:endParaRPr lang="en-US" sz="1400" b="1" u="sng" dirty="0"/>
          </a:p>
          <a:p>
            <a:pPr algn="l"/>
            <a:endParaRPr lang="en-US" sz="1400" b="1" u="sng" dirty="0"/>
          </a:p>
          <a:p>
            <a:pPr algn="l"/>
            <a:endParaRPr lang="en-US" sz="1400" b="1" u="sng" dirty="0"/>
          </a:p>
          <a:p>
            <a:pPr algn="l"/>
            <a:endParaRPr lang="en-US" sz="1400" b="1" u="sng" dirty="0"/>
          </a:p>
          <a:p>
            <a:pPr algn="l"/>
            <a:r>
              <a:rPr lang="en-US" sz="1400" b="1" u="sng" dirty="0"/>
              <a:t>Sample Size:</a:t>
            </a:r>
          </a:p>
          <a:p>
            <a:pPr algn="l"/>
            <a:endParaRPr lang="en-US" u="sng" dirty="0"/>
          </a:p>
          <a:p>
            <a:pPr algn="l"/>
            <a:r>
              <a:rPr lang="en-US" dirty="0"/>
              <a:t>The junior sample consists of 29 responses.</a:t>
            </a:r>
          </a:p>
          <a:p>
            <a:pPr algn="l"/>
            <a:endParaRPr lang="en-US" sz="1400" b="1" u="sng" dirty="0"/>
          </a:p>
          <a:p>
            <a:pPr algn="l"/>
            <a:endParaRPr lang="en-US" sz="1400" b="1" u="sng" dirty="0"/>
          </a:p>
        </p:txBody>
      </p:sp>
      <p:pic>
        <p:nvPicPr>
          <p:cNvPr id="3" name="Picture 2">
            <a:extLst>
              <a:ext uri="{FF2B5EF4-FFF2-40B4-BE49-F238E27FC236}">
                <a16:creationId xmlns:a16="http://schemas.microsoft.com/office/drawing/2014/main" id="{99FCC966-BFDC-4A82-ABD8-E168FC6B328D}"/>
              </a:ext>
            </a:extLst>
          </p:cNvPr>
          <p:cNvPicPr>
            <a:picLocks noChangeAspect="1"/>
          </p:cNvPicPr>
          <p:nvPr/>
        </p:nvPicPr>
        <p:blipFill>
          <a:blip r:embed="rId3"/>
          <a:stretch>
            <a:fillRect/>
          </a:stretch>
        </p:blipFill>
        <p:spPr>
          <a:xfrm>
            <a:off x="2504118" y="2237630"/>
            <a:ext cx="3734321" cy="1352739"/>
          </a:xfrm>
          <a:prstGeom prst="rect">
            <a:avLst/>
          </a:prstGeom>
        </p:spPr>
      </p:pic>
    </p:spTree>
    <p:extLst>
      <p:ext uri="{BB962C8B-B14F-4D97-AF65-F5344CB8AC3E}">
        <p14:creationId xmlns:p14="http://schemas.microsoft.com/office/powerpoint/2010/main" val="36726096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36"/>
          <p:cNvSpPr txBox="1">
            <a:spLocks noGrp="1"/>
          </p:cNvSpPr>
          <p:nvPr>
            <p:ph type="title"/>
          </p:nvPr>
        </p:nvSpPr>
        <p:spPr>
          <a:xfrm>
            <a:off x="2698200" y="401995"/>
            <a:ext cx="3747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Abstract</a:t>
            </a:r>
            <a:endParaRPr dirty="0"/>
          </a:p>
        </p:txBody>
      </p:sp>
      <p:sp>
        <p:nvSpPr>
          <p:cNvPr id="424" name="Google Shape;424;p36"/>
          <p:cNvSpPr txBox="1">
            <a:spLocks noGrp="1"/>
          </p:cNvSpPr>
          <p:nvPr>
            <p:ph type="body" idx="1"/>
          </p:nvPr>
        </p:nvSpPr>
        <p:spPr>
          <a:xfrm>
            <a:off x="719999" y="1695457"/>
            <a:ext cx="8101271" cy="2335200"/>
          </a:xfrm>
          <a:prstGeom prst="rect">
            <a:avLst/>
          </a:prstGeom>
        </p:spPr>
        <p:txBody>
          <a:bodyPr spcFirstLastPara="1" wrap="square" lIns="91425" tIns="91425" rIns="91425" bIns="91425" anchor="t" anchorCtr="0">
            <a:noAutofit/>
          </a:bodyPr>
          <a:lstStyle/>
          <a:p>
            <a:pPr marL="0" lvl="0" indent="0">
              <a:buNone/>
            </a:pPr>
            <a:r>
              <a:rPr lang="en-US" sz="1400" dirty="0"/>
              <a:t>This study explores the experiences of first-year and senior students in different academic systems — the trimester and traditional semester. By surveying stress levels, workload perceptions, and overall well-being, we uncover significant differences in stress levels, highlighting the unique challenges of the trimester pattern. Importantly, our findings show that the trimester system significantly impacts the overall learning experience. Insights from seniors provide valuable context. The study suggests recommendations for better support, peer interaction, and holistic student well-being. This work contributes to understanding student experiences and guides improvements for a more supportive academic environment.</a:t>
            </a:r>
            <a:endParaRPr sz="1400" dirty="0">
              <a:solidFill>
                <a:schemeClr val="dk1"/>
              </a:solidFill>
            </a:endParaRPr>
          </a:p>
        </p:txBody>
      </p:sp>
      <p:pic>
        <p:nvPicPr>
          <p:cNvPr id="20482" name="Picture 2" descr="Academic stress negatively affects students' well-being – THE LAMP ONLINE">
            <a:extLst>
              <a:ext uri="{FF2B5EF4-FFF2-40B4-BE49-F238E27FC236}">
                <a16:creationId xmlns:a16="http://schemas.microsoft.com/office/drawing/2014/main" id="{4F62CE62-BF09-4249-AFBD-614CA78588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334" y="71053"/>
            <a:ext cx="2269864" cy="15132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39" name="Subtitle 6">
            <a:extLst>
              <a:ext uri="{FF2B5EF4-FFF2-40B4-BE49-F238E27FC236}">
                <a16:creationId xmlns:a16="http://schemas.microsoft.com/office/drawing/2014/main" id="{62D0383B-0448-4FBE-AE7C-D66D73770C91}"/>
              </a:ext>
            </a:extLst>
          </p:cNvPr>
          <p:cNvSpPr txBox="1">
            <a:spLocks/>
          </p:cNvSpPr>
          <p:nvPr/>
        </p:nvSpPr>
        <p:spPr>
          <a:xfrm>
            <a:off x="318794" y="471315"/>
            <a:ext cx="8231124" cy="41787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1"/>
              </a:buClr>
              <a:buSzPts val="1200"/>
              <a:buFont typeface="Karla"/>
              <a:buNone/>
              <a:defRPr sz="1200" b="0" i="0" u="none" strike="noStrike" cap="none">
                <a:solidFill>
                  <a:schemeClr val="dk1"/>
                </a:solidFill>
                <a:latin typeface="Karla"/>
                <a:ea typeface="Karla"/>
                <a:cs typeface="Karla"/>
                <a:sym typeface="Karla"/>
              </a:defRPr>
            </a:lvl1pPr>
            <a:lvl2pPr marL="914400" marR="0" lvl="1"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2pPr>
            <a:lvl3pPr marL="1371600" marR="0" lvl="2"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3pPr>
            <a:lvl4pPr marL="1828800" marR="0" lvl="3"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4pPr>
            <a:lvl5pPr marL="2286000" marR="0" lvl="4"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5pPr>
            <a:lvl6pPr marL="2743200" marR="0" lvl="5"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6pPr>
            <a:lvl7pPr marL="3200400" marR="0" lvl="6"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7pPr>
            <a:lvl8pPr marL="3657600" marR="0" lvl="7"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8pPr>
            <a:lvl9pPr marL="4114800" marR="0" lvl="8"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9pPr>
          </a:lstStyle>
          <a:p>
            <a:pPr algn="l"/>
            <a:r>
              <a:rPr lang="en-US" b="1" u="sng" dirty="0"/>
              <a:t>Objective</a:t>
            </a:r>
            <a:r>
              <a:rPr lang="en-US" b="1" dirty="0"/>
              <a:t>:</a:t>
            </a:r>
            <a:r>
              <a:rPr lang="en-US" dirty="0"/>
              <a:t> </a:t>
            </a:r>
          </a:p>
          <a:p>
            <a:pPr algn="l"/>
            <a:r>
              <a:rPr lang="en-US" dirty="0"/>
              <a:t>       </a:t>
            </a:r>
          </a:p>
          <a:p>
            <a:pPr algn="l"/>
            <a:r>
              <a:rPr lang="en-US" dirty="0"/>
              <a:t>        The objective of this hypothesis test is to explore whether there is a significant association between peer interaction and academic stress management among MSc Data Science students.</a:t>
            </a:r>
          </a:p>
          <a:p>
            <a:pPr algn="l"/>
            <a:endParaRPr lang="en-US" dirty="0"/>
          </a:p>
          <a:p>
            <a:pPr algn="l"/>
            <a:r>
              <a:rPr lang="en-US" b="1" u="sng" dirty="0"/>
              <a:t>Type of Test: </a:t>
            </a:r>
            <a:r>
              <a:rPr lang="en-IN" b="1" dirty="0"/>
              <a:t>Chi-Squared Test for Independence</a:t>
            </a:r>
            <a:endParaRPr lang="en-US" b="1" dirty="0"/>
          </a:p>
          <a:p>
            <a:pPr algn="l"/>
            <a:endParaRPr lang="en-US" b="1" dirty="0"/>
          </a:p>
          <a:p>
            <a:pPr algn="l"/>
            <a:r>
              <a:rPr lang="en-US" b="1" u="sng" dirty="0"/>
              <a:t>Why this test:</a:t>
            </a:r>
          </a:p>
          <a:p>
            <a:pPr algn="l"/>
            <a:endParaRPr lang="en-US" b="1" dirty="0"/>
          </a:p>
          <a:p>
            <a:pPr algn="l"/>
            <a:r>
              <a:rPr lang="en-US" dirty="0"/>
              <a:t>       The Chi-Squared Test for Independence is selected for this analysis because it is suitable for examining whether there is a significant association between peer interaction and academic stress management among MSc Data Science students. </a:t>
            </a:r>
          </a:p>
          <a:p>
            <a:pPr algn="l"/>
            <a:endParaRPr lang="en-IN" b="1" dirty="0"/>
          </a:p>
          <a:p>
            <a:pPr algn="l"/>
            <a:r>
              <a:rPr lang="en-IN" b="1" u="sng" dirty="0"/>
              <a:t>Significance Level (</a:t>
            </a:r>
            <a:r>
              <a:rPr lang="el-GR" b="1" u="sng" dirty="0"/>
              <a:t>α): </a:t>
            </a:r>
            <a:r>
              <a:rPr lang="en-IN" b="1" u="sng" dirty="0"/>
              <a:t> </a:t>
            </a:r>
            <a:r>
              <a:rPr lang="el-GR" b="1" dirty="0"/>
              <a:t>0.05</a:t>
            </a:r>
            <a:endParaRPr lang="en-US" dirty="0"/>
          </a:p>
          <a:p>
            <a:pPr algn="l"/>
            <a:endParaRPr lang="en-US" dirty="0"/>
          </a:p>
          <a:p>
            <a:pPr algn="l"/>
            <a:r>
              <a:rPr lang="en-US" b="1" u="sng" dirty="0"/>
              <a:t>Here the null and alternative hypothesis is</a:t>
            </a:r>
            <a:endParaRPr lang="en-IN" dirty="0"/>
          </a:p>
          <a:p>
            <a:pPr algn="l"/>
            <a:r>
              <a:rPr lang="en-US" dirty="0"/>
              <a:t>1. Null Hypothesis (H0):</a:t>
            </a:r>
            <a:endParaRPr lang="en-IN" dirty="0"/>
          </a:p>
          <a:p>
            <a:pPr algn="l"/>
            <a:r>
              <a:rPr lang="en-US" dirty="0"/>
              <a:t>  There is no association between peer interaction and academic stress management.</a:t>
            </a:r>
            <a:endParaRPr lang="en-IN" dirty="0"/>
          </a:p>
          <a:p>
            <a:pPr algn="l"/>
            <a:r>
              <a:rPr lang="en-US" dirty="0"/>
              <a:t>2. Alternative Hypothesis (H1): </a:t>
            </a:r>
            <a:endParaRPr lang="en-IN" dirty="0"/>
          </a:p>
          <a:p>
            <a:pPr algn="l"/>
            <a:r>
              <a:rPr lang="en-US" dirty="0"/>
              <a:t>There is a association between peer interaction and academic stress management (Two tailed test).</a:t>
            </a:r>
            <a:endParaRPr lang="en-IN" dirty="0"/>
          </a:p>
          <a:p>
            <a:pPr algn="l"/>
            <a:endParaRPr lang="en-US" sz="1400" b="1" u="sng" dirty="0"/>
          </a:p>
        </p:txBody>
      </p:sp>
    </p:spTree>
    <p:extLst>
      <p:ext uri="{BB962C8B-B14F-4D97-AF65-F5344CB8AC3E}">
        <p14:creationId xmlns:p14="http://schemas.microsoft.com/office/powerpoint/2010/main" val="28773623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15" name="Rectangle 14">
            <a:extLst>
              <a:ext uri="{FF2B5EF4-FFF2-40B4-BE49-F238E27FC236}">
                <a16:creationId xmlns:a16="http://schemas.microsoft.com/office/drawing/2014/main" id="{02C2DD7B-11C4-4085-BFC2-0FFA4F02956D}"/>
              </a:ext>
            </a:extLst>
          </p:cNvPr>
          <p:cNvSpPr/>
          <p:nvPr/>
        </p:nvSpPr>
        <p:spPr>
          <a:xfrm>
            <a:off x="263562" y="521377"/>
            <a:ext cx="2312730" cy="276999"/>
          </a:xfrm>
          <a:prstGeom prst="rect">
            <a:avLst/>
          </a:prstGeom>
        </p:spPr>
        <p:txBody>
          <a:bodyPr wrap="square">
            <a:spAutoFit/>
          </a:bodyPr>
          <a:lstStyle/>
          <a:p>
            <a:r>
              <a:rPr lang="en-US" sz="1200" b="1" u="sng" dirty="0">
                <a:solidFill>
                  <a:schemeClr val="dk1"/>
                </a:solidFill>
                <a:latin typeface="Karla"/>
                <a:sym typeface="Karla"/>
              </a:rPr>
              <a:t>Code:</a:t>
            </a:r>
            <a:endParaRPr lang="en-IN" sz="1200" b="1" u="sng" dirty="0">
              <a:solidFill>
                <a:schemeClr val="dk1"/>
              </a:solidFill>
              <a:latin typeface="Karla"/>
              <a:sym typeface="Karla"/>
            </a:endParaRPr>
          </a:p>
        </p:txBody>
      </p:sp>
      <p:pic>
        <p:nvPicPr>
          <p:cNvPr id="3" name="Picture 2">
            <a:extLst>
              <a:ext uri="{FF2B5EF4-FFF2-40B4-BE49-F238E27FC236}">
                <a16:creationId xmlns:a16="http://schemas.microsoft.com/office/drawing/2014/main" id="{E9C676FF-F6DC-4563-A364-EE82EC92F574}"/>
              </a:ext>
            </a:extLst>
          </p:cNvPr>
          <p:cNvPicPr>
            <a:picLocks noChangeAspect="1"/>
          </p:cNvPicPr>
          <p:nvPr/>
        </p:nvPicPr>
        <p:blipFill rotWithShape="1">
          <a:blip r:embed="rId3"/>
          <a:srcRect r="5765"/>
          <a:stretch/>
        </p:blipFill>
        <p:spPr>
          <a:xfrm>
            <a:off x="263562" y="992013"/>
            <a:ext cx="8616875" cy="335311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47018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15" name="Rectangle 14">
            <a:extLst>
              <a:ext uri="{FF2B5EF4-FFF2-40B4-BE49-F238E27FC236}">
                <a16:creationId xmlns:a16="http://schemas.microsoft.com/office/drawing/2014/main" id="{02C2DD7B-11C4-4085-BFC2-0FFA4F02956D}"/>
              </a:ext>
            </a:extLst>
          </p:cNvPr>
          <p:cNvSpPr/>
          <p:nvPr/>
        </p:nvSpPr>
        <p:spPr>
          <a:xfrm>
            <a:off x="123204" y="491165"/>
            <a:ext cx="2312730" cy="276999"/>
          </a:xfrm>
          <a:prstGeom prst="rect">
            <a:avLst/>
          </a:prstGeom>
        </p:spPr>
        <p:txBody>
          <a:bodyPr wrap="square">
            <a:spAutoFit/>
          </a:bodyPr>
          <a:lstStyle/>
          <a:p>
            <a:r>
              <a:rPr lang="en-US" sz="1200" b="1" u="sng" dirty="0">
                <a:solidFill>
                  <a:schemeClr val="dk1"/>
                </a:solidFill>
                <a:latin typeface="Karla"/>
                <a:sym typeface="Karla"/>
              </a:rPr>
              <a:t>Result:</a:t>
            </a:r>
            <a:endParaRPr lang="en-IN" sz="1200" b="1" u="sng" dirty="0">
              <a:solidFill>
                <a:schemeClr val="dk1"/>
              </a:solidFill>
              <a:latin typeface="Karla"/>
              <a:sym typeface="Karla"/>
            </a:endParaRPr>
          </a:p>
        </p:txBody>
      </p:sp>
      <p:sp>
        <p:nvSpPr>
          <p:cNvPr id="6" name="Rectangle 5">
            <a:extLst>
              <a:ext uri="{FF2B5EF4-FFF2-40B4-BE49-F238E27FC236}">
                <a16:creationId xmlns:a16="http://schemas.microsoft.com/office/drawing/2014/main" id="{E40E83E5-E7BB-4B04-B991-93A3BB521E2E}"/>
              </a:ext>
            </a:extLst>
          </p:cNvPr>
          <p:cNvSpPr/>
          <p:nvPr/>
        </p:nvSpPr>
        <p:spPr>
          <a:xfrm>
            <a:off x="123204" y="2639856"/>
            <a:ext cx="2312730" cy="276999"/>
          </a:xfrm>
          <a:prstGeom prst="rect">
            <a:avLst/>
          </a:prstGeom>
        </p:spPr>
        <p:txBody>
          <a:bodyPr wrap="square">
            <a:spAutoFit/>
          </a:bodyPr>
          <a:lstStyle/>
          <a:p>
            <a:r>
              <a:rPr lang="en-US" sz="1200" b="1" u="sng" dirty="0">
                <a:solidFill>
                  <a:schemeClr val="dk1"/>
                </a:solidFill>
                <a:latin typeface="Karla"/>
                <a:sym typeface="Karla"/>
              </a:rPr>
              <a:t>Inference:</a:t>
            </a:r>
            <a:endParaRPr lang="en-IN" sz="1200" b="1" u="sng" dirty="0">
              <a:solidFill>
                <a:schemeClr val="dk1"/>
              </a:solidFill>
              <a:latin typeface="Karla"/>
              <a:sym typeface="Karla"/>
            </a:endParaRPr>
          </a:p>
        </p:txBody>
      </p:sp>
      <p:sp>
        <p:nvSpPr>
          <p:cNvPr id="4" name="Rectangle 3">
            <a:extLst>
              <a:ext uri="{FF2B5EF4-FFF2-40B4-BE49-F238E27FC236}">
                <a16:creationId xmlns:a16="http://schemas.microsoft.com/office/drawing/2014/main" id="{51E9CA2A-2ED2-412B-8D65-69C78BE05C8F}"/>
              </a:ext>
            </a:extLst>
          </p:cNvPr>
          <p:cNvSpPr/>
          <p:nvPr/>
        </p:nvSpPr>
        <p:spPr>
          <a:xfrm>
            <a:off x="123204" y="3016908"/>
            <a:ext cx="7897326" cy="1276055"/>
          </a:xfrm>
          <a:prstGeom prst="rect">
            <a:avLst/>
          </a:prstGeom>
        </p:spPr>
        <p:txBody>
          <a:bodyPr wrap="square">
            <a:spAutoFit/>
          </a:bodyPr>
          <a:lstStyle/>
          <a:p>
            <a:pPr>
              <a:lnSpc>
                <a:spcPct val="107000"/>
              </a:lnSpc>
              <a:spcAft>
                <a:spcPts val="800"/>
              </a:spcAft>
            </a:pPr>
            <a:r>
              <a:rPr lang="en-US" sz="1200" dirty="0">
                <a:solidFill>
                  <a:schemeClr val="dk1"/>
                </a:solidFill>
                <a:latin typeface="Karla"/>
              </a:rPr>
              <a:t>Since the p-value is 0.005345677, which is less than the significance level of 0.05, we reject the null hypothesis. Therefore, we have sufficient evidence to conclude that there is a significant association between peer interaction and academic stress management.</a:t>
            </a:r>
          </a:p>
          <a:p>
            <a:pPr>
              <a:lnSpc>
                <a:spcPct val="107000"/>
              </a:lnSpc>
              <a:spcAft>
                <a:spcPts val="800"/>
              </a:spcAft>
            </a:pPr>
            <a:endParaRPr lang="en-US" sz="1200" dirty="0">
              <a:solidFill>
                <a:schemeClr val="dk1"/>
              </a:solidFill>
              <a:latin typeface="Karla"/>
            </a:endParaRPr>
          </a:p>
          <a:p>
            <a:pPr>
              <a:lnSpc>
                <a:spcPct val="107000"/>
              </a:lnSpc>
              <a:spcAft>
                <a:spcPts val="800"/>
              </a:spcAft>
            </a:pPr>
            <a:endParaRPr lang="en-IN" sz="1200" dirty="0">
              <a:solidFill>
                <a:schemeClr val="dk1"/>
              </a:solidFill>
              <a:latin typeface="Karla"/>
            </a:endParaRPr>
          </a:p>
        </p:txBody>
      </p:sp>
      <p:pic>
        <p:nvPicPr>
          <p:cNvPr id="2" name="Picture 1">
            <a:extLst>
              <a:ext uri="{FF2B5EF4-FFF2-40B4-BE49-F238E27FC236}">
                <a16:creationId xmlns:a16="http://schemas.microsoft.com/office/drawing/2014/main" id="{7DE70486-F7F8-4761-9B52-C78A2016F7BA}"/>
              </a:ext>
            </a:extLst>
          </p:cNvPr>
          <p:cNvPicPr>
            <a:picLocks noChangeAspect="1"/>
          </p:cNvPicPr>
          <p:nvPr/>
        </p:nvPicPr>
        <p:blipFill rotWithShape="1">
          <a:blip r:embed="rId3"/>
          <a:srcRect r="6524"/>
          <a:stretch/>
        </p:blipFill>
        <p:spPr>
          <a:xfrm>
            <a:off x="298270" y="747927"/>
            <a:ext cx="8547460" cy="179808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932605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40"/>
          <p:cNvSpPr txBox="1">
            <a:spLocks noGrp="1"/>
          </p:cNvSpPr>
          <p:nvPr>
            <p:ph type="title"/>
          </p:nvPr>
        </p:nvSpPr>
        <p:spPr>
          <a:xfrm>
            <a:off x="162439" y="445025"/>
            <a:ext cx="8231124" cy="572700"/>
          </a:xfrm>
          <a:prstGeom prst="rect">
            <a:avLst/>
          </a:prstGeom>
        </p:spPr>
        <p:txBody>
          <a:bodyPr spcFirstLastPara="1" wrap="square" lIns="91425" tIns="91425" rIns="91425" bIns="91425" anchor="t" anchorCtr="0">
            <a:noAutofit/>
          </a:bodyPr>
          <a:lstStyle/>
          <a:p>
            <a:pPr algn="l"/>
            <a:r>
              <a:rPr lang="en-US" sz="1800" b="1" u="sng" dirty="0"/>
              <a:t>4. Sleep Patterns and Academic Workload:</a:t>
            </a:r>
          </a:p>
        </p:txBody>
      </p:sp>
      <p:sp>
        <p:nvSpPr>
          <p:cNvPr id="39" name="Subtitle 6">
            <a:extLst>
              <a:ext uri="{FF2B5EF4-FFF2-40B4-BE49-F238E27FC236}">
                <a16:creationId xmlns:a16="http://schemas.microsoft.com/office/drawing/2014/main" id="{62D0383B-0448-4FBE-AE7C-D66D73770C91}"/>
              </a:ext>
            </a:extLst>
          </p:cNvPr>
          <p:cNvSpPr txBox="1">
            <a:spLocks/>
          </p:cNvSpPr>
          <p:nvPr/>
        </p:nvSpPr>
        <p:spPr>
          <a:xfrm>
            <a:off x="430306" y="1017725"/>
            <a:ext cx="8231124" cy="38232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1"/>
              </a:buClr>
              <a:buSzPts val="1200"/>
              <a:buFont typeface="Karla"/>
              <a:buNone/>
              <a:defRPr sz="1200" b="0" i="0" u="none" strike="noStrike" cap="none">
                <a:solidFill>
                  <a:schemeClr val="dk1"/>
                </a:solidFill>
                <a:latin typeface="Karla"/>
                <a:ea typeface="Karla"/>
                <a:cs typeface="Karla"/>
                <a:sym typeface="Karla"/>
              </a:defRPr>
            </a:lvl1pPr>
            <a:lvl2pPr marL="914400" marR="0" lvl="1"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2pPr>
            <a:lvl3pPr marL="1371600" marR="0" lvl="2"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3pPr>
            <a:lvl4pPr marL="1828800" marR="0" lvl="3"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4pPr>
            <a:lvl5pPr marL="2286000" marR="0" lvl="4"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5pPr>
            <a:lvl6pPr marL="2743200" marR="0" lvl="5"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6pPr>
            <a:lvl7pPr marL="3200400" marR="0" lvl="6"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7pPr>
            <a:lvl8pPr marL="3657600" marR="0" lvl="7"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8pPr>
            <a:lvl9pPr marL="4114800" marR="0" lvl="8"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9pPr>
          </a:lstStyle>
          <a:p>
            <a:pPr algn="l"/>
            <a:r>
              <a:rPr lang="en-IN" sz="1400" b="1" u="sng" dirty="0"/>
              <a:t>Question considered for the testing</a:t>
            </a:r>
            <a:r>
              <a:rPr lang="en-US" sz="1400" b="1" u="sng" dirty="0"/>
              <a:t>: </a:t>
            </a:r>
          </a:p>
          <a:p>
            <a:pPr algn="l"/>
            <a:endParaRPr lang="en-US" sz="1400" b="1" u="sng" dirty="0"/>
          </a:p>
          <a:p>
            <a:pPr algn="l"/>
            <a:r>
              <a:rPr lang="en-US" b="1" u="sng" dirty="0"/>
              <a:t>First year students question</a:t>
            </a:r>
            <a:r>
              <a:rPr lang="en-US" b="1" dirty="0"/>
              <a:t>:</a:t>
            </a:r>
            <a:r>
              <a:rPr lang="en-US" dirty="0"/>
              <a:t> </a:t>
            </a:r>
          </a:p>
          <a:p>
            <a:pPr algn="l"/>
            <a:r>
              <a:rPr lang="en-US" dirty="0"/>
              <a:t>        </a:t>
            </a:r>
          </a:p>
          <a:p>
            <a:pPr lvl="1" algn="l"/>
            <a:r>
              <a:rPr lang="en-US" b="1" dirty="0"/>
              <a:t>The academic workload affected your sleep patterns?</a:t>
            </a:r>
            <a:r>
              <a:rPr lang="en-US" dirty="0"/>
              <a:t>  </a:t>
            </a:r>
          </a:p>
          <a:p>
            <a:pPr lvl="1" algn="l"/>
            <a:r>
              <a:rPr lang="en-US" dirty="0"/>
              <a:t> </a:t>
            </a:r>
            <a:endParaRPr lang="en-IN" dirty="0"/>
          </a:p>
          <a:p>
            <a:pPr algn="l"/>
            <a:endParaRPr lang="en-US" b="1" dirty="0"/>
          </a:p>
          <a:p>
            <a:pPr algn="l"/>
            <a:endParaRPr lang="en-US" sz="1400" b="1" u="sng" dirty="0"/>
          </a:p>
          <a:p>
            <a:pPr algn="l"/>
            <a:endParaRPr lang="en-US" sz="1400" b="1" u="sng" dirty="0"/>
          </a:p>
          <a:p>
            <a:pPr algn="l"/>
            <a:endParaRPr lang="en-US" sz="1400" b="1" u="sng" dirty="0"/>
          </a:p>
          <a:p>
            <a:pPr algn="l"/>
            <a:endParaRPr lang="en-US" sz="1400" b="1" u="sng" dirty="0"/>
          </a:p>
          <a:p>
            <a:pPr algn="l"/>
            <a:endParaRPr lang="en-US" sz="1400" b="1" u="sng" dirty="0"/>
          </a:p>
          <a:p>
            <a:pPr algn="l"/>
            <a:endParaRPr lang="en-US" sz="1400" b="1" u="sng" dirty="0"/>
          </a:p>
          <a:p>
            <a:pPr algn="l"/>
            <a:r>
              <a:rPr lang="en-US" sz="1400" b="1" u="sng" dirty="0"/>
              <a:t>Sample Size:</a:t>
            </a:r>
          </a:p>
          <a:p>
            <a:pPr algn="l"/>
            <a:endParaRPr lang="en-US" u="sng" dirty="0"/>
          </a:p>
          <a:p>
            <a:pPr algn="l"/>
            <a:r>
              <a:rPr lang="en-US" dirty="0"/>
              <a:t>The junior sample consists of 29 responses.</a:t>
            </a:r>
          </a:p>
          <a:p>
            <a:pPr algn="l"/>
            <a:endParaRPr lang="en-US" sz="1400" b="1" u="sng" dirty="0"/>
          </a:p>
          <a:p>
            <a:pPr algn="l"/>
            <a:endParaRPr lang="en-US" sz="1400" b="1" u="sng" dirty="0"/>
          </a:p>
        </p:txBody>
      </p:sp>
      <p:pic>
        <p:nvPicPr>
          <p:cNvPr id="2" name="Picture 1">
            <a:extLst>
              <a:ext uri="{FF2B5EF4-FFF2-40B4-BE49-F238E27FC236}">
                <a16:creationId xmlns:a16="http://schemas.microsoft.com/office/drawing/2014/main" id="{2F43B137-4C49-445E-84FC-810B15E216F8}"/>
              </a:ext>
            </a:extLst>
          </p:cNvPr>
          <p:cNvPicPr>
            <a:picLocks noChangeAspect="1"/>
          </p:cNvPicPr>
          <p:nvPr/>
        </p:nvPicPr>
        <p:blipFill rotWithShape="1">
          <a:blip r:embed="rId3"/>
          <a:srcRect b="14940"/>
          <a:stretch/>
        </p:blipFill>
        <p:spPr>
          <a:xfrm>
            <a:off x="2888166" y="2254924"/>
            <a:ext cx="3091118" cy="1346920"/>
          </a:xfrm>
          <a:prstGeom prst="rect">
            <a:avLst/>
          </a:prstGeom>
        </p:spPr>
      </p:pic>
    </p:spTree>
    <p:extLst>
      <p:ext uri="{BB962C8B-B14F-4D97-AF65-F5344CB8AC3E}">
        <p14:creationId xmlns:p14="http://schemas.microsoft.com/office/powerpoint/2010/main" val="6768976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39" name="Subtitle 6">
            <a:extLst>
              <a:ext uri="{FF2B5EF4-FFF2-40B4-BE49-F238E27FC236}">
                <a16:creationId xmlns:a16="http://schemas.microsoft.com/office/drawing/2014/main" id="{62D0383B-0448-4FBE-AE7C-D66D73770C91}"/>
              </a:ext>
            </a:extLst>
          </p:cNvPr>
          <p:cNvSpPr txBox="1">
            <a:spLocks/>
          </p:cNvSpPr>
          <p:nvPr/>
        </p:nvSpPr>
        <p:spPr>
          <a:xfrm>
            <a:off x="218433" y="114475"/>
            <a:ext cx="8231124" cy="48701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1"/>
              </a:buClr>
              <a:buSzPts val="1200"/>
              <a:buFont typeface="Karla"/>
              <a:buNone/>
              <a:defRPr sz="1200" b="0" i="0" u="none" strike="noStrike" cap="none">
                <a:solidFill>
                  <a:schemeClr val="dk1"/>
                </a:solidFill>
                <a:latin typeface="Karla"/>
                <a:ea typeface="Karla"/>
                <a:cs typeface="Karla"/>
                <a:sym typeface="Karla"/>
              </a:defRPr>
            </a:lvl1pPr>
            <a:lvl2pPr marL="914400" marR="0" lvl="1"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2pPr>
            <a:lvl3pPr marL="1371600" marR="0" lvl="2"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3pPr>
            <a:lvl4pPr marL="1828800" marR="0" lvl="3"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4pPr>
            <a:lvl5pPr marL="2286000" marR="0" lvl="4"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5pPr>
            <a:lvl6pPr marL="2743200" marR="0" lvl="5"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6pPr>
            <a:lvl7pPr marL="3200400" marR="0" lvl="6"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7pPr>
            <a:lvl8pPr marL="3657600" marR="0" lvl="7"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8pPr>
            <a:lvl9pPr marL="4114800" marR="0" lvl="8"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9pPr>
          </a:lstStyle>
          <a:p>
            <a:pPr algn="l"/>
            <a:r>
              <a:rPr lang="en-US" b="1" u="sng" dirty="0"/>
              <a:t>Objective</a:t>
            </a:r>
            <a:r>
              <a:rPr lang="en-US" b="1" dirty="0"/>
              <a:t>:</a:t>
            </a:r>
            <a:r>
              <a:rPr lang="en-US" dirty="0"/>
              <a:t> </a:t>
            </a:r>
          </a:p>
          <a:p>
            <a:pPr algn="l"/>
            <a:r>
              <a:rPr lang="en-US" dirty="0"/>
              <a:t>       </a:t>
            </a:r>
          </a:p>
          <a:p>
            <a:pPr algn="l"/>
            <a:r>
              <a:rPr lang="en-US" dirty="0"/>
              <a:t>        The objective of this hypothesis test is to determine whether there is evidence that the academic workload significantly affects the sleep patterns of first-year students in the MSc Data Science program. </a:t>
            </a:r>
          </a:p>
          <a:p>
            <a:pPr algn="l"/>
            <a:endParaRPr lang="en-US" dirty="0"/>
          </a:p>
          <a:p>
            <a:pPr algn="l"/>
            <a:r>
              <a:rPr lang="en-US" b="1" u="sng" dirty="0"/>
              <a:t>Type of Test: </a:t>
            </a:r>
            <a:r>
              <a:rPr lang="en-IN" b="1" dirty="0"/>
              <a:t>One-Sample Proportion Test</a:t>
            </a:r>
            <a:endParaRPr lang="en-US" b="1" dirty="0"/>
          </a:p>
          <a:p>
            <a:pPr algn="l"/>
            <a:endParaRPr lang="en-US" b="1" dirty="0"/>
          </a:p>
          <a:p>
            <a:pPr algn="l"/>
            <a:r>
              <a:rPr lang="en-US" b="1" u="sng" dirty="0"/>
              <a:t>Why this test:</a:t>
            </a:r>
          </a:p>
          <a:p>
            <a:pPr algn="l"/>
            <a:endParaRPr lang="en-US" b="1" dirty="0"/>
          </a:p>
          <a:p>
            <a:pPr algn="l"/>
            <a:r>
              <a:rPr lang="en-US" dirty="0"/>
              <a:t>        The One-Sample Proportion Test is selected for this analysis because it is designed to examine whether the proportion of successes in a single sample is significantly different from a known or hypothesized population proportion. In this case, we are investigating whether the reported impact of academic workload on sleep patterns among first-year students deviates significantly from the hypothesized proportion.</a:t>
            </a:r>
          </a:p>
          <a:p>
            <a:pPr algn="l"/>
            <a:endParaRPr lang="en-IN" b="1" dirty="0"/>
          </a:p>
          <a:p>
            <a:pPr algn="l"/>
            <a:r>
              <a:rPr lang="en-IN" b="1" u="sng" dirty="0"/>
              <a:t>Significance Level (</a:t>
            </a:r>
            <a:r>
              <a:rPr lang="el-GR" b="1" u="sng" dirty="0"/>
              <a:t>α): </a:t>
            </a:r>
            <a:r>
              <a:rPr lang="en-IN" b="1" u="sng" dirty="0"/>
              <a:t> </a:t>
            </a:r>
            <a:r>
              <a:rPr lang="el-GR" b="1" dirty="0"/>
              <a:t>0.05</a:t>
            </a:r>
            <a:endParaRPr lang="en-US" dirty="0"/>
          </a:p>
          <a:p>
            <a:pPr algn="l"/>
            <a:endParaRPr lang="en-US" dirty="0"/>
          </a:p>
          <a:p>
            <a:pPr algn="l"/>
            <a:r>
              <a:rPr lang="en-US" b="1" u="sng" dirty="0"/>
              <a:t>Here the null and alternative hypothesis is</a:t>
            </a:r>
            <a:endParaRPr lang="en-IN" dirty="0"/>
          </a:p>
          <a:p>
            <a:pPr algn="l"/>
            <a:r>
              <a:rPr lang="en-US" dirty="0"/>
              <a:t>1. Null Hypothesis (H0):</a:t>
            </a:r>
            <a:endParaRPr lang="en-IN" dirty="0"/>
          </a:p>
          <a:p>
            <a:pPr algn="l"/>
            <a:r>
              <a:rPr lang="en-US" dirty="0"/>
              <a:t>   The proportion of 1st-year students reporting that academic workload affects sleep patterns is less than</a:t>
            </a:r>
          </a:p>
          <a:p>
            <a:pPr algn="l"/>
            <a:r>
              <a:rPr lang="en-US" dirty="0"/>
              <a:t>   or equal to 0.5.</a:t>
            </a:r>
            <a:endParaRPr lang="en-IN" dirty="0"/>
          </a:p>
          <a:p>
            <a:pPr algn="l"/>
            <a:r>
              <a:rPr lang="en-US" dirty="0"/>
              <a:t>2. Alternative Hypothesis (H1): </a:t>
            </a:r>
            <a:endParaRPr lang="en-IN" dirty="0"/>
          </a:p>
          <a:p>
            <a:pPr algn="l"/>
            <a:r>
              <a:rPr lang="en-US" dirty="0"/>
              <a:t>  The proportion of 1st-year students reporting that academic workload affects sleep patterns is greater </a:t>
            </a:r>
          </a:p>
          <a:p>
            <a:pPr algn="l"/>
            <a:r>
              <a:rPr lang="en-US" dirty="0"/>
              <a:t>  than 0.5 (Right tailed test).</a:t>
            </a:r>
            <a:endParaRPr lang="en-IN" dirty="0"/>
          </a:p>
          <a:p>
            <a:pPr algn="l"/>
            <a:endParaRPr lang="en-US" sz="1400" b="1" u="sng" dirty="0"/>
          </a:p>
        </p:txBody>
      </p:sp>
    </p:spTree>
    <p:extLst>
      <p:ext uri="{BB962C8B-B14F-4D97-AF65-F5344CB8AC3E}">
        <p14:creationId xmlns:p14="http://schemas.microsoft.com/office/powerpoint/2010/main" val="17182694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15" name="Rectangle 14">
            <a:extLst>
              <a:ext uri="{FF2B5EF4-FFF2-40B4-BE49-F238E27FC236}">
                <a16:creationId xmlns:a16="http://schemas.microsoft.com/office/drawing/2014/main" id="{02C2DD7B-11C4-4085-BFC2-0FFA4F02956D}"/>
              </a:ext>
            </a:extLst>
          </p:cNvPr>
          <p:cNvSpPr/>
          <p:nvPr/>
        </p:nvSpPr>
        <p:spPr>
          <a:xfrm>
            <a:off x="263562" y="521377"/>
            <a:ext cx="2312730" cy="276999"/>
          </a:xfrm>
          <a:prstGeom prst="rect">
            <a:avLst/>
          </a:prstGeom>
        </p:spPr>
        <p:txBody>
          <a:bodyPr wrap="square">
            <a:spAutoFit/>
          </a:bodyPr>
          <a:lstStyle/>
          <a:p>
            <a:r>
              <a:rPr lang="en-US" sz="1200" b="1" u="sng" dirty="0">
                <a:solidFill>
                  <a:schemeClr val="dk1"/>
                </a:solidFill>
                <a:latin typeface="Karla"/>
                <a:sym typeface="Karla"/>
              </a:rPr>
              <a:t>Code:</a:t>
            </a:r>
            <a:endParaRPr lang="en-IN" sz="1200" b="1" u="sng" dirty="0">
              <a:solidFill>
                <a:schemeClr val="dk1"/>
              </a:solidFill>
              <a:latin typeface="Karla"/>
              <a:sym typeface="Karla"/>
            </a:endParaRPr>
          </a:p>
        </p:txBody>
      </p:sp>
      <p:pic>
        <p:nvPicPr>
          <p:cNvPr id="2" name="Picture 1">
            <a:extLst>
              <a:ext uri="{FF2B5EF4-FFF2-40B4-BE49-F238E27FC236}">
                <a16:creationId xmlns:a16="http://schemas.microsoft.com/office/drawing/2014/main" id="{C72A139E-6569-4B81-A939-4A7D151D6373}"/>
              </a:ext>
            </a:extLst>
          </p:cNvPr>
          <p:cNvPicPr>
            <a:picLocks noChangeAspect="1"/>
          </p:cNvPicPr>
          <p:nvPr/>
        </p:nvPicPr>
        <p:blipFill rotWithShape="1">
          <a:blip r:embed="rId3"/>
          <a:srcRect r="1529"/>
          <a:stretch/>
        </p:blipFill>
        <p:spPr>
          <a:xfrm>
            <a:off x="139850" y="1076793"/>
            <a:ext cx="9004150" cy="298991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675713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15" name="Rectangle 14">
            <a:extLst>
              <a:ext uri="{FF2B5EF4-FFF2-40B4-BE49-F238E27FC236}">
                <a16:creationId xmlns:a16="http://schemas.microsoft.com/office/drawing/2014/main" id="{02C2DD7B-11C4-4085-BFC2-0FFA4F02956D}"/>
              </a:ext>
            </a:extLst>
          </p:cNvPr>
          <p:cNvSpPr/>
          <p:nvPr/>
        </p:nvSpPr>
        <p:spPr>
          <a:xfrm>
            <a:off x="123204" y="491165"/>
            <a:ext cx="2312730" cy="276999"/>
          </a:xfrm>
          <a:prstGeom prst="rect">
            <a:avLst/>
          </a:prstGeom>
        </p:spPr>
        <p:txBody>
          <a:bodyPr wrap="square">
            <a:spAutoFit/>
          </a:bodyPr>
          <a:lstStyle/>
          <a:p>
            <a:r>
              <a:rPr lang="en-US" sz="1200" b="1" u="sng" dirty="0">
                <a:solidFill>
                  <a:schemeClr val="dk1"/>
                </a:solidFill>
                <a:latin typeface="Karla"/>
                <a:sym typeface="Karla"/>
              </a:rPr>
              <a:t>Result:</a:t>
            </a:r>
            <a:endParaRPr lang="en-IN" sz="1200" b="1" u="sng" dirty="0">
              <a:solidFill>
                <a:schemeClr val="dk1"/>
              </a:solidFill>
              <a:latin typeface="Karla"/>
              <a:sym typeface="Karla"/>
            </a:endParaRPr>
          </a:p>
        </p:txBody>
      </p:sp>
      <p:sp>
        <p:nvSpPr>
          <p:cNvPr id="6" name="Rectangle 5">
            <a:extLst>
              <a:ext uri="{FF2B5EF4-FFF2-40B4-BE49-F238E27FC236}">
                <a16:creationId xmlns:a16="http://schemas.microsoft.com/office/drawing/2014/main" id="{E40E83E5-E7BB-4B04-B991-93A3BB521E2E}"/>
              </a:ext>
            </a:extLst>
          </p:cNvPr>
          <p:cNvSpPr/>
          <p:nvPr/>
        </p:nvSpPr>
        <p:spPr>
          <a:xfrm>
            <a:off x="123204" y="2639856"/>
            <a:ext cx="2312730" cy="276999"/>
          </a:xfrm>
          <a:prstGeom prst="rect">
            <a:avLst/>
          </a:prstGeom>
        </p:spPr>
        <p:txBody>
          <a:bodyPr wrap="square">
            <a:spAutoFit/>
          </a:bodyPr>
          <a:lstStyle/>
          <a:p>
            <a:r>
              <a:rPr lang="en-US" sz="1200" b="1" u="sng" dirty="0">
                <a:solidFill>
                  <a:schemeClr val="dk1"/>
                </a:solidFill>
                <a:latin typeface="Karla"/>
                <a:sym typeface="Karla"/>
              </a:rPr>
              <a:t>Inference:</a:t>
            </a:r>
            <a:endParaRPr lang="en-IN" sz="1200" b="1" u="sng" dirty="0">
              <a:solidFill>
                <a:schemeClr val="dk1"/>
              </a:solidFill>
              <a:latin typeface="Karla"/>
              <a:sym typeface="Karla"/>
            </a:endParaRPr>
          </a:p>
        </p:txBody>
      </p:sp>
      <p:sp>
        <p:nvSpPr>
          <p:cNvPr id="4" name="Rectangle 3">
            <a:extLst>
              <a:ext uri="{FF2B5EF4-FFF2-40B4-BE49-F238E27FC236}">
                <a16:creationId xmlns:a16="http://schemas.microsoft.com/office/drawing/2014/main" id="{51E9CA2A-2ED2-412B-8D65-69C78BE05C8F}"/>
              </a:ext>
            </a:extLst>
          </p:cNvPr>
          <p:cNvSpPr/>
          <p:nvPr/>
        </p:nvSpPr>
        <p:spPr>
          <a:xfrm>
            <a:off x="123204" y="3016908"/>
            <a:ext cx="7897326" cy="1276055"/>
          </a:xfrm>
          <a:prstGeom prst="rect">
            <a:avLst/>
          </a:prstGeom>
        </p:spPr>
        <p:txBody>
          <a:bodyPr wrap="square">
            <a:spAutoFit/>
          </a:bodyPr>
          <a:lstStyle/>
          <a:p>
            <a:pPr>
              <a:lnSpc>
                <a:spcPct val="107000"/>
              </a:lnSpc>
              <a:spcAft>
                <a:spcPts val="800"/>
              </a:spcAft>
            </a:pPr>
            <a:r>
              <a:rPr lang="en-US" sz="1200" dirty="0">
                <a:solidFill>
                  <a:schemeClr val="dk1"/>
                </a:solidFill>
                <a:latin typeface="Karla"/>
              </a:rPr>
              <a:t>Since the p-value is 0.000022, which is less than the significance level of 0.05, we reject the null hypothesis. Therefore, we have sufficient evidence to conclude that students were reporting that academic workload affects sleep patterns. </a:t>
            </a:r>
          </a:p>
          <a:p>
            <a:pPr>
              <a:lnSpc>
                <a:spcPct val="107000"/>
              </a:lnSpc>
              <a:spcAft>
                <a:spcPts val="800"/>
              </a:spcAft>
            </a:pPr>
            <a:endParaRPr lang="en-US" sz="1200" dirty="0">
              <a:solidFill>
                <a:schemeClr val="dk1"/>
              </a:solidFill>
              <a:latin typeface="Karla"/>
            </a:endParaRPr>
          </a:p>
          <a:p>
            <a:pPr>
              <a:lnSpc>
                <a:spcPct val="107000"/>
              </a:lnSpc>
              <a:spcAft>
                <a:spcPts val="800"/>
              </a:spcAft>
            </a:pPr>
            <a:endParaRPr lang="en-IN" sz="1200" dirty="0">
              <a:solidFill>
                <a:schemeClr val="dk1"/>
              </a:solidFill>
              <a:latin typeface="Karla"/>
            </a:endParaRPr>
          </a:p>
        </p:txBody>
      </p:sp>
      <p:pic>
        <p:nvPicPr>
          <p:cNvPr id="3" name="Picture 2">
            <a:extLst>
              <a:ext uri="{FF2B5EF4-FFF2-40B4-BE49-F238E27FC236}">
                <a16:creationId xmlns:a16="http://schemas.microsoft.com/office/drawing/2014/main" id="{40CCF72C-FCB0-4CBD-82E6-73C090519A19}"/>
              </a:ext>
            </a:extLst>
          </p:cNvPr>
          <p:cNvPicPr>
            <a:picLocks noChangeAspect="1"/>
          </p:cNvPicPr>
          <p:nvPr/>
        </p:nvPicPr>
        <p:blipFill>
          <a:blip r:embed="rId3"/>
          <a:stretch>
            <a:fillRect/>
          </a:stretch>
        </p:blipFill>
        <p:spPr>
          <a:xfrm>
            <a:off x="151783" y="868217"/>
            <a:ext cx="8840434" cy="121937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1667072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pic>
        <p:nvPicPr>
          <p:cNvPr id="11266" name="Picture 2" descr="Forms response chart. Question title: How do you perceive the academic workload under the tri-semester pattern?&#10;. Number of responses: 29 responses.">
            <a:extLst>
              <a:ext uri="{FF2B5EF4-FFF2-40B4-BE49-F238E27FC236}">
                <a16:creationId xmlns:a16="http://schemas.microsoft.com/office/drawing/2014/main" id="{A5647B39-EC32-4528-BF5B-E9CAE02A03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953" y="706822"/>
            <a:ext cx="4634415" cy="195031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980FE434-29E4-4643-85E5-D6C212E2D56F}"/>
              </a:ext>
            </a:extLst>
          </p:cNvPr>
          <p:cNvSpPr/>
          <p:nvPr/>
        </p:nvSpPr>
        <p:spPr>
          <a:xfrm>
            <a:off x="1157665" y="198991"/>
            <a:ext cx="6054121" cy="338554"/>
          </a:xfrm>
          <a:prstGeom prst="rect">
            <a:avLst/>
          </a:prstGeom>
        </p:spPr>
        <p:txBody>
          <a:bodyPr wrap="square">
            <a:spAutoFit/>
          </a:bodyPr>
          <a:lstStyle/>
          <a:p>
            <a:r>
              <a:rPr lang="en-US" sz="1600" b="1" u="sng" dirty="0">
                <a:solidFill>
                  <a:schemeClr val="dk1"/>
                </a:solidFill>
                <a:latin typeface="Karla"/>
                <a:sym typeface="Karla"/>
              </a:rPr>
              <a:t>Pictorial representations of the 1</a:t>
            </a:r>
            <a:r>
              <a:rPr lang="en-US" sz="1600" b="1" u="sng" baseline="30000" dirty="0">
                <a:solidFill>
                  <a:schemeClr val="dk1"/>
                </a:solidFill>
                <a:latin typeface="Karla"/>
                <a:sym typeface="Karla"/>
              </a:rPr>
              <a:t>st</a:t>
            </a:r>
            <a:r>
              <a:rPr lang="en-US" sz="1600" b="1" u="sng" dirty="0">
                <a:solidFill>
                  <a:schemeClr val="dk1"/>
                </a:solidFill>
                <a:latin typeface="Karla"/>
                <a:sym typeface="Karla"/>
              </a:rPr>
              <a:t> year students responses:</a:t>
            </a:r>
            <a:endParaRPr lang="en-IN" sz="1600" b="1" u="sng" dirty="0">
              <a:solidFill>
                <a:schemeClr val="dk1"/>
              </a:solidFill>
              <a:latin typeface="Karla"/>
              <a:sym typeface="Karla"/>
            </a:endParaRPr>
          </a:p>
        </p:txBody>
      </p:sp>
      <p:pic>
        <p:nvPicPr>
          <p:cNvPr id="11268" name="Picture 4" descr="Forms response chart. Question title: Do you believe the tri-semester pattern has contributed to an increase in stress?&#10;. Number of responses: 29 responses.">
            <a:extLst>
              <a:ext uri="{FF2B5EF4-FFF2-40B4-BE49-F238E27FC236}">
                <a16:creationId xmlns:a16="http://schemas.microsoft.com/office/drawing/2014/main" id="{877549BF-BBDA-4AC8-91F8-C4E0DD96C11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6262"/>
          <a:stretch/>
        </p:blipFill>
        <p:spPr bwMode="auto">
          <a:xfrm>
            <a:off x="4184726" y="706823"/>
            <a:ext cx="4634414" cy="1950316"/>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Forms response chart. Question title: Do you feel there is sufficient time for in-depth understanding of the subjects?&#10;. Number of responses: 29 responses.">
            <a:extLst>
              <a:ext uri="{FF2B5EF4-FFF2-40B4-BE49-F238E27FC236}">
                <a16:creationId xmlns:a16="http://schemas.microsoft.com/office/drawing/2014/main" id="{84283017-DED4-4FFB-91AD-E781772613C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7463"/>
          <a:stretch/>
        </p:blipFill>
        <p:spPr bwMode="auto">
          <a:xfrm>
            <a:off x="303954" y="2571750"/>
            <a:ext cx="3880772" cy="2444675"/>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Forms response chart. Question title: Do you find peer interaction helpful in managing academic stress?&#10;. Number of responses: 29 responses.">
            <a:extLst>
              <a:ext uri="{FF2B5EF4-FFF2-40B4-BE49-F238E27FC236}">
                <a16:creationId xmlns:a16="http://schemas.microsoft.com/office/drawing/2014/main" id="{044E5F60-25CC-42F1-A65A-362385B3CA0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23764"/>
          <a:stretch/>
        </p:blipFill>
        <p:spPr bwMode="auto">
          <a:xfrm>
            <a:off x="4184726" y="2571750"/>
            <a:ext cx="4634414" cy="24446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10" name="Rectangle 9">
            <a:extLst>
              <a:ext uri="{FF2B5EF4-FFF2-40B4-BE49-F238E27FC236}">
                <a16:creationId xmlns:a16="http://schemas.microsoft.com/office/drawing/2014/main" id="{980FE434-29E4-4643-85E5-D6C212E2D56F}"/>
              </a:ext>
            </a:extLst>
          </p:cNvPr>
          <p:cNvSpPr/>
          <p:nvPr/>
        </p:nvSpPr>
        <p:spPr>
          <a:xfrm>
            <a:off x="1157665" y="198991"/>
            <a:ext cx="6054121" cy="338554"/>
          </a:xfrm>
          <a:prstGeom prst="rect">
            <a:avLst/>
          </a:prstGeom>
        </p:spPr>
        <p:txBody>
          <a:bodyPr wrap="square">
            <a:spAutoFit/>
          </a:bodyPr>
          <a:lstStyle/>
          <a:p>
            <a:r>
              <a:rPr lang="en-US" sz="1600" b="1" u="sng" dirty="0">
                <a:solidFill>
                  <a:schemeClr val="dk1"/>
                </a:solidFill>
                <a:latin typeface="Karla"/>
                <a:sym typeface="Karla"/>
              </a:rPr>
              <a:t>Pictorial representations of the 2</a:t>
            </a:r>
            <a:r>
              <a:rPr lang="en-US" sz="1600" b="1" u="sng" baseline="30000" dirty="0">
                <a:solidFill>
                  <a:schemeClr val="dk1"/>
                </a:solidFill>
                <a:latin typeface="Karla"/>
                <a:sym typeface="Karla"/>
              </a:rPr>
              <a:t>nd</a:t>
            </a:r>
            <a:r>
              <a:rPr lang="en-US" sz="1600" b="1" u="sng" dirty="0">
                <a:solidFill>
                  <a:schemeClr val="dk1"/>
                </a:solidFill>
                <a:latin typeface="Karla"/>
                <a:sym typeface="Karla"/>
              </a:rPr>
              <a:t> year students responses:</a:t>
            </a:r>
            <a:endParaRPr lang="en-IN" sz="1600" b="1" u="sng" dirty="0">
              <a:solidFill>
                <a:schemeClr val="dk1"/>
              </a:solidFill>
              <a:latin typeface="Karla"/>
              <a:sym typeface="Karla"/>
            </a:endParaRPr>
          </a:p>
        </p:txBody>
      </p:sp>
      <p:pic>
        <p:nvPicPr>
          <p:cNvPr id="15362" name="Picture 2" descr="Forms response chart. Question title: How do you reflect on your academic workload and stress levels during the semester system?&#10;. Number of responses: 24 responses.">
            <a:extLst>
              <a:ext uri="{FF2B5EF4-FFF2-40B4-BE49-F238E27FC236}">
                <a16:creationId xmlns:a16="http://schemas.microsoft.com/office/drawing/2014/main" id="{D2E05693-26CB-41D6-9818-F560EC0513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77" y="648372"/>
            <a:ext cx="3905025" cy="1923378"/>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Forms response chart. Question title: How do you perceive the workload and stress levels of current first-year students under the tri-semester system?&#10;. Number of responses: 24 responses.">
            <a:extLst>
              <a:ext uri="{FF2B5EF4-FFF2-40B4-BE49-F238E27FC236}">
                <a16:creationId xmlns:a16="http://schemas.microsoft.com/office/drawing/2014/main" id="{46DE8790-5F1C-4A07-B324-5ACE5459D2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648373"/>
            <a:ext cx="4572000" cy="1923378"/>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Forms response chart. Question title: How do you compare your overall learning experience under the semester system with the current tri-semester system?&#10;. Number of responses: 24 responses.">
            <a:extLst>
              <a:ext uri="{FF2B5EF4-FFF2-40B4-BE49-F238E27FC236}">
                <a16:creationId xmlns:a16="http://schemas.microsoft.com/office/drawing/2014/main" id="{D7BBA59D-A17F-46A8-95B5-7D24BFB32C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874205"/>
            <a:ext cx="3905025" cy="1770820"/>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Forms response chart. Question title: Are there aspects of the tri-semester system that you believe should be ?&#10;. Number of responses: 24 responses.">
            <a:extLst>
              <a:ext uri="{FF2B5EF4-FFF2-40B4-BE49-F238E27FC236}">
                <a16:creationId xmlns:a16="http://schemas.microsoft.com/office/drawing/2014/main" id="{5787098D-40C4-447D-80AB-20E77AAE73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1" y="2874205"/>
            <a:ext cx="4572000" cy="175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2587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3" name="Google Shape;433;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Inference</a:t>
            </a:r>
            <a:endParaRPr dirty="0"/>
          </a:p>
        </p:txBody>
      </p:sp>
      <p:sp>
        <p:nvSpPr>
          <p:cNvPr id="7" name="Subtitle 6">
            <a:extLst>
              <a:ext uri="{FF2B5EF4-FFF2-40B4-BE49-F238E27FC236}">
                <a16:creationId xmlns:a16="http://schemas.microsoft.com/office/drawing/2014/main" id="{489A8381-66C7-428C-9F98-08561C3CC417}"/>
              </a:ext>
            </a:extLst>
          </p:cNvPr>
          <p:cNvSpPr>
            <a:spLocks noGrp="1"/>
          </p:cNvSpPr>
          <p:nvPr>
            <p:ph type="subTitle" idx="2"/>
          </p:nvPr>
        </p:nvSpPr>
        <p:spPr>
          <a:xfrm>
            <a:off x="456438" y="1297424"/>
            <a:ext cx="8231124" cy="3070181"/>
          </a:xfrm>
        </p:spPr>
        <p:txBody>
          <a:bodyPr/>
          <a:lstStyle/>
          <a:p>
            <a:pPr algn="l"/>
            <a:r>
              <a:rPr lang="en-US" dirty="0"/>
              <a:t> Our extensive academic stress level survey yielded significant insights. Notably, a statistically significant</a:t>
            </a:r>
          </a:p>
          <a:p>
            <a:pPr algn="l"/>
            <a:r>
              <a:rPr lang="en-US" dirty="0"/>
              <a:t> difference in stress levels was observed between first-year and senior students under the trimester</a:t>
            </a:r>
          </a:p>
          <a:p>
            <a:pPr algn="l"/>
            <a:r>
              <a:rPr lang="en-US" dirty="0"/>
              <a:t> system, highlighting the unique challenges of this condensed academic structure. This underscores the</a:t>
            </a:r>
          </a:p>
          <a:p>
            <a:pPr algn="l"/>
            <a:r>
              <a:rPr lang="en-US" dirty="0"/>
              <a:t> transformative impact of the trimester system on the overall learning experience, as confirmed by our</a:t>
            </a:r>
          </a:p>
          <a:p>
            <a:pPr algn="l"/>
            <a:r>
              <a:rPr lang="en-US" dirty="0"/>
              <a:t> findings.</a:t>
            </a:r>
          </a:p>
          <a:p>
            <a:pPr algn="l"/>
            <a:endParaRPr lang="en-US" dirty="0"/>
          </a:p>
          <a:p>
            <a:pPr algn="l"/>
            <a:r>
              <a:rPr lang="en-US" dirty="0"/>
              <a:t> The survey also emphasized the crucial role of peer interaction in managing academic stress, emphasizing</a:t>
            </a:r>
          </a:p>
          <a:p>
            <a:pPr algn="l"/>
            <a:r>
              <a:rPr lang="en-US" dirty="0"/>
              <a:t> the necessity for ongoing efforts to cultivate a supportive student community. Additionally, sleep patterns</a:t>
            </a:r>
          </a:p>
          <a:p>
            <a:pPr algn="l"/>
            <a:r>
              <a:rPr lang="en-US" dirty="0"/>
              <a:t> were identified as significantly affected by the academic workload, emphasizing the importance of a holistic</a:t>
            </a:r>
          </a:p>
          <a:p>
            <a:pPr algn="l"/>
            <a:r>
              <a:rPr lang="en-US" dirty="0"/>
              <a:t> approach to student well-being.</a:t>
            </a:r>
          </a:p>
          <a:p>
            <a:pPr algn="l"/>
            <a:endParaRPr lang="en-US" dirty="0"/>
          </a:p>
          <a:p>
            <a:pPr algn="l"/>
            <a:r>
              <a:rPr lang="en-US" dirty="0"/>
              <a:t> Reflections from senior students provided valuable comparisons with the traditional semester system,</a:t>
            </a:r>
          </a:p>
          <a:p>
            <a:pPr algn="l"/>
            <a:r>
              <a:rPr lang="en-US" dirty="0"/>
              <a:t> offering a context-rich understanding of the evolving academic landscape. </a:t>
            </a:r>
          </a:p>
        </p:txBody>
      </p:sp>
      <p:pic>
        <p:nvPicPr>
          <p:cNvPr id="17410" name="Picture 2" descr="How Does Academic Stress Affect Mental Health in the Age of Digital  Learning - KVC West Virginia">
            <a:extLst>
              <a:ext uri="{FF2B5EF4-FFF2-40B4-BE49-F238E27FC236}">
                <a16:creationId xmlns:a16="http://schemas.microsoft.com/office/drawing/2014/main" id="{DA7B4308-3713-436C-9B6F-372BA2688A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4578" y="445025"/>
            <a:ext cx="1762984" cy="101547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71329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3" name="Google Shape;433;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
        <p:nvSpPr>
          <p:cNvPr id="7" name="Subtitle 6">
            <a:extLst>
              <a:ext uri="{FF2B5EF4-FFF2-40B4-BE49-F238E27FC236}">
                <a16:creationId xmlns:a16="http://schemas.microsoft.com/office/drawing/2014/main" id="{489A8381-66C7-428C-9F98-08561C3CC417}"/>
              </a:ext>
            </a:extLst>
          </p:cNvPr>
          <p:cNvSpPr>
            <a:spLocks noGrp="1"/>
          </p:cNvSpPr>
          <p:nvPr>
            <p:ph type="subTitle" idx="2"/>
          </p:nvPr>
        </p:nvSpPr>
        <p:spPr>
          <a:xfrm>
            <a:off x="430306" y="1017725"/>
            <a:ext cx="8231124" cy="3823216"/>
          </a:xfrm>
        </p:spPr>
        <p:txBody>
          <a:bodyPr/>
          <a:lstStyle/>
          <a:p>
            <a:pPr algn="l"/>
            <a:r>
              <a:rPr lang="en-US" sz="1400" b="1" u="sng" dirty="0"/>
              <a:t>Objective: </a:t>
            </a:r>
          </a:p>
          <a:p>
            <a:pPr algn="l"/>
            <a:endParaRPr lang="en-US" sz="1400" b="1" u="sng" dirty="0"/>
          </a:p>
          <a:p>
            <a:pPr algn="l"/>
            <a:r>
              <a:rPr lang="en-US" dirty="0"/>
              <a:t>        The primary objective of this survey is to explore and compare the academic stress levels, learning experiences, and well-being of first-year (Junior) and senior students under different academic systems.</a:t>
            </a:r>
            <a:endParaRPr lang="en-IN" dirty="0"/>
          </a:p>
          <a:p>
            <a:pPr algn="l"/>
            <a:r>
              <a:rPr lang="en-US" dirty="0"/>
              <a:t> </a:t>
            </a:r>
            <a:endParaRPr lang="en-IN" dirty="0"/>
          </a:p>
          <a:p>
            <a:pPr algn="l"/>
            <a:r>
              <a:rPr lang="en-US" sz="1400" b="1" u="sng" dirty="0"/>
              <a:t>Importance: </a:t>
            </a:r>
          </a:p>
          <a:p>
            <a:pPr algn="l"/>
            <a:endParaRPr lang="en-US" sz="1400" b="1" u="sng" dirty="0"/>
          </a:p>
          <a:p>
            <a:pPr algn="l"/>
            <a:r>
              <a:rPr lang="en-US" dirty="0"/>
              <a:t>        Understanding the impact of academic systems on students' stress levels and experiences is crucial for creating supportive learning environments. This study sheds light on the challenges faced by students and provides valuable insights for improving academic systems.</a:t>
            </a:r>
            <a:endParaRPr lang="en-IN" dirty="0"/>
          </a:p>
          <a:p>
            <a:pPr algn="l"/>
            <a:r>
              <a:rPr lang="en-US" dirty="0"/>
              <a:t> </a:t>
            </a:r>
            <a:endParaRPr lang="en-IN" dirty="0"/>
          </a:p>
          <a:p>
            <a:pPr algn="l"/>
            <a:r>
              <a:rPr lang="en-US" sz="1400" b="1" u="sng" dirty="0"/>
              <a:t>Focus on Comparison: </a:t>
            </a:r>
          </a:p>
          <a:p>
            <a:pPr algn="l"/>
            <a:endParaRPr lang="en-US" sz="1400" b="1" u="sng" dirty="0"/>
          </a:p>
          <a:p>
            <a:pPr algn="l"/>
            <a:r>
              <a:rPr lang="en-US" dirty="0"/>
              <a:t>        Our focus lies in comparing two distinct groups — the first-year students who are navigating the trimester pattern and the senior students who experienced the traditional semester system.</a:t>
            </a:r>
            <a:endParaRPr lang="en-IN" dirty="0"/>
          </a:p>
          <a:p>
            <a:pPr algn="l"/>
            <a:r>
              <a:rPr lang="en-US" dirty="0"/>
              <a:t> </a:t>
            </a:r>
            <a:endParaRPr lang="en-IN" dirty="0"/>
          </a:p>
          <a:p>
            <a:pPr algn="l"/>
            <a:r>
              <a:rPr lang="en-US" dirty="0"/>
              <a:t>        </a:t>
            </a:r>
            <a:r>
              <a:rPr lang="en-US" dirty="0">
                <a:solidFill>
                  <a:schemeClr val="bg2">
                    <a:lumMod val="75000"/>
                  </a:schemeClr>
                </a:solidFill>
              </a:rPr>
              <a:t>Throughout this presentation, we will delve into survey questions, hypothesis tests, and statistical results to uncover meaningful patterns and draw valuable conclusions.</a:t>
            </a:r>
            <a:endParaRPr lang="en-IN" dirty="0">
              <a:solidFill>
                <a:schemeClr val="bg2">
                  <a:lumMod val="75000"/>
                </a:schemeClr>
              </a:solidFill>
            </a:endParaRPr>
          </a:p>
          <a:p>
            <a:pPr algn="l"/>
            <a:endParaRPr lang="en-IN" dirty="0"/>
          </a:p>
        </p:txBody>
      </p:sp>
      <p:pic>
        <p:nvPicPr>
          <p:cNvPr id="22530" name="Picture 2" descr="Academic stress illustration image_picture free download  400194352_lovepik.com">
            <a:extLst>
              <a:ext uri="{FF2B5EF4-FFF2-40B4-BE49-F238E27FC236}">
                <a16:creationId xmlns:a16="http://schemas.microsoft.com/office/drawing/2014/main" id="{71A8D705-1274-4178-9ADE-1B3FF863A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0980" y="32814"/>
            <a:ext cx="2333020" cy="139981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3" name="Google Shape;433;p37"/>
          <p:cNvSpPr txBox="1">
            <a:spLocks noGrp="1"/>
          </p:cNvSpPr>
          <p:nvPr>
            <p:ph type="title"/>
          </p:nvPr>
        </p:nvSpPr>
        <p:spPr>
          <a:xfrm>
            <a:off x="720000" y="68169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Recommendation</a:t>
            </a:r>
            <a:endParaRPr dirty="0"/>
          </a:p>
        </p:txBody>
      </p:sp>
      <p:sp>
        <p:nvSpPr>
          <p:cNvPr id="7" name="Subtitle 6">
            <a:extLst>
              <a:ext uri="{FF2B5EF4-FFF2-40B4-BE49-F238E27FC236}">
                <a16:creationId xmlns:a16="http://schemas.microsoft.com/office/drawing/2014/main" id="{489A8381-66C7-428C-9F98-08561C3CC417}"/>
              </a:ext>
            </a:extLst>
          </p:cNvPr>
          <p:cNvSpPr>
            <a:spLocks noGrp="1"/>
          </p:cNvSpPr>
          <p:nvPr>
            <p:ph type="subTitle" idx="2"/>
          </p:nvPr>
        </p:nvSpPr>
        <p:spPr>
          <a:xfrm>
            <a:off x="456438" y="1719770"/>
            <a:ext cx="8231124" cy="1703960"/>
          </a:xfrm>
        </p:spPr>
        <p:txBody>
          <a:bodyPr/>
          <a:lstStyle/>
          <a:p>
            <a:pPr algn="l"/>
            <a:r>
              <a:rPr lang="en-US" dirty="0"/>
              <a:t> Navigating the evolving academic landscape prompts several key recommendations based on our survey</a:t>
            </a:r>
          </a:p>
          <a:p>
            <a:pPr algn="l"/>
            <a:r>
              <a:rPr lang="en-US" dirty="0"/>
              <a:t> findings. Firstly, adapting support systems to the specific challenges of the trimester pattern is crucial,</a:t>
            </a:r>
          </a:p>
          <a:p>
            <a:pPr algn="l"/>
            <a:r>
              <a:rPr lang="en-US" dirty="0"/>
              <a:t> including workshops on time management and stress reduction. Second, fostering enhanced peer interaction</a:t>
            </a:r>
          </a:p>
          <a:p>
            <a:pPr algn="l"/>
            <a:r>
              <a:rPr lang="en-US" dirty="0"/>
              <a:t> through structured initiatives is vital for building a supportive community. Improving feedback mechanisms</a:t>
            </a:r>
          </a:p>
          <a:p>
            <a:pPr algn="l"/>
            <a:r>
              <a:rPr lang="en-US" dirty="0"/>
              <a:t> and seamlessly integrating extracurricular activities into the schedule can further enhance the student</a:t>
            </a:r>
          </a:p>
          <a:p>
            <a:pPr algn="l"/>
            <a:r>
              <a:rPr lang="en-US" dirty="0"/>
              <a:t> experience. Additionally, raising awareness about sleep hygiene amid academic pressures is vital for student</a:t>
            </a:r>
          </a:p>
          <a:p>
            <a:pPr algn="l"/>
            <a:r>
              <a:rPr lang="en-US" dirty="0"/>
              <a:t> health. </a:t>
            </a:r>
          </a:p>
        </p:txBody>
      </p:sp>
      <p:pic>
        <p:nvPicPr>
          <p:cNvPr id="19460" name="Picture 4" descr="Dealing With Academic Stress: A Guide – The Daily Howl">
            <a:extLst>
              <a:ext uri="{FF2B5EF4-FFF2-40B4-BE49-F238E27FC236}">
                <a16:creationId xmlns:a16="http://schemas.microsoft.com/office/drawing/2014/main" id="{F340ACB8-6044-4984-8207-A5498AE105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836" y="3296098"/>
            <a:ext cx="2771103" cy="1847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42805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3" name="Google Shape;433;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Conclusion</a:t>
            </a:r>
            <a:endParaRPr dirty="0"/>
          </a:p>
        </p:txBody>
      </p:sp>
      <p:sp>
        <p:nvSpPr>
          <p:cNvPr id="7" name="Subtitle 6">
            <a:extLst>
              <a:ext uri="{FF2B5EF4-FFF2-40B4-BE49-F238E27FC236}">
                <a16:creationId xmlns:a16="http://schemas.microsoft.com/office/drawing/2014/main" id="{489A8381-66C7-428C-9F98-08561C3CC417}"/>
              </a:ext>
            </a:extLst>
          </p:cNvPr>
          <p:cNvSpPr>
            <a:spLocks noGrp="1"/>
          </p:cNvSpPr>
          <p:nvPr>
            <p:ph type="subTitle" idx="2"/>
          </p:nvPr>
        </p:nvSpPr>
        <p:spPr>
          <a:xfrm>
            <a:off x="456438" y="1538344"/>
            <a:ext cx="8231124" cy="2035741"/>
          </a:xfrm>
        </p:spPr>
        <p:txBody>
          <a:bodyPr/>
          <a:lstStyle/>
          <a:p>
            <a:pPr algn="l"/>
            <a:r>
              <a:rPr lang="en-US" dirty="0"/>
              <a:t> In concluding our exploration of academic experiences among first-year and senior students, a nuanced</a:t>
            </a:r>
          </a:p>
          <a:p>
            <a:pPr algn="l"/>
            <a:r>
              <a:rPr lang="en-US" dirty="0"/>
              <a:t> understanding emerges. The comparison of stress levels between these groups reveals a statistically</a:t>
            </a:r>
          </a:p>
          <a:p>
            <a:pPr algn="l"/>
            <a:r>
              <a:rPr lang="en-US" dirty="0"/>
              <a:t> significant difference, emphasizing the unique challenges of the trimester pattern. Our findings affirm</a:t>
            </a:r>
          </a:p>
          <a:p>
            <a:pPr algn="l"/>
            <a:r>
              <a:rPr lang="en-US" dirty="0"/>
              <a:t> that the trimester system has a significant impact on the overall learning experience, highlighting its</a:t>
            </a:r>
          </a:p>
          <a:p>
            <a:pPr algn="l"/>
            <a:r>
              <a:rPr lang="en-US" dirty="0"/>
              <a:t> transformative nature. The importance of peer interaction in managing academic stress is underscored,</a:t>
            </a:r>
          </a:p>
          <a:p>
            <a:pPr algn="l"/>
            <a:r>
              <a:rPr lang="en-US" dirty="0"/>
              <a:t> emphasizing the need for supportive connections within our academic community. Additionally, the survey</a:t>
            </a:r>
          </a:p>
          <a:p>
            <a:pPr algn="l"/>
            <a:r>
              <a:rPr lang="en-US" dirty="0"/>
              <a:t> identifies a significant impact on the sleep patterns of first-year students due to academic workload.</a:t>
            </a:r>
          </a:p>
          <a:p>
            <a:pPr algn="l"/>
            <a:r>
              <a:rPr lang="en-US" dirty="0"/>
              <a:t> Insights from senior perspectives provide valuable comparisons and reflections on challenges faced under</a:t>
            </a:r>
          </a:p>
          <a:p>
            <a:pPr algn="l"/>
            <a:r>
              <a:rPr lang="en-US" dirty="0"/>
              <a:t> the semester system. As we navigate the dynamic academic landscape, these findings form a foundation for</a:t>
            </a:r>
          </a:p>
          <a:p>
            <a:pPr algn="l"/>
            <a:r>
              <a:rPr lang="en-US" dirty="0"/>
              <a:t> future discussions and improvements in our educational environment.</a:t>
            </a:r>
          </a:p>
        </p:txBody>
      </p:sp>
      <p:pic>
        <p:nvPicPr>
          <p:cNvPr id="21506" name="Picture 2" descr="Addressing Rising Academic Stress | by Academic Initiatives Club IITG |  Medium">
            <a:extLst>
              <a:ext uri="{FF2B5EF4-FFF2-40B4-BE49-F238E27FC236}">
                <a16:creationId xmlns:a16="http://schemas.microsoft.com/office/drawing/2014/main" id="{501875BB-7A9E-4E60-AB52-53C564B63B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2471" y="49537"/>
            <a:ext cx="2022437" cy="1496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22256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3" name="Google Shape;433;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lgn="l"/>
            <a:r>
              <a:rPr lang="en-US" sz="2000" b="1" dirty="0"/>
              <a:t>Future Prospects of the Study:</a:t>
            </a:r>
            <a:endParaRPr sz="2000" dirty="0"/>
          </a:p>
        </p:txBody>
      </p:sp>
      <p:sp>
        <p:nvSpPr>
          <p:cNvPr id="7" name="Subtitle 6">
            <a:extLst>
              <a:ext uri="{FF2B5EF4-FFF2-40B4-BE49-F238E27FC236}">
                <a16:creationId xmlns:a16="http://schemas.microsoft.com/office/drawing/2014/main" id="{489A8381-66C7-428C-9F98-08561C3CC417}"/>
              </a:ext>
            </a:extLst>
          </p:cNvPr>
          <p:cNvSpPr>
            <a:spLocks noGrp="1"/>
          </p:cNvSpPr>
          <p:nvPr>
            <p:ph type="subTitle" idx="2"/>
          </p:nvPr>
        </p:nvSpPr>
        <p:spPr>
          <a:xfrm>
            <a:off x="456438" y="1538344"/>
            <a:ext cx="8231124" cy="2614108"/>
          </a:xfrm>
        </p:spPr>
        <p:txBody>
          <a:bodyPr/>
          <a:lstStyle/>
          <a:p>
            <a:pPr algn="l"/>
            <a:r>
              <a:rPr lang="en-US" b="1" dirty="0"/>
              <a:t>Adaptive Support Systems:</a:t>
            </a:r>
          </a:p>
          <a:p>
            <a:pPr algn="l"/>
            <a:endParaRPr lang="en-US" dirty="0"/>
          </a:p>
          <a:p>
            <a:pPr lvl="1" algn="l"/>
            <a:r>
              <a:rPr lang="en-US" dirty="0"/>
              <a:t>Tailoring support systems to address the unique challenges of the trimester pattern is imperative. Future initiatives should include targeted workshops on time management and stress reduction, aiding students in navigating the condensed academic structure effectively.</a:t>
            </a:r>
          </a:p>
          <a:p>
            <a:pPr lvl="1" algn="l"/>
            <a:endParaRPr lang="en-US" dirty="0"/>
          </a:p>
          <a:p>
            <a:pPr algn="l"/>
            <a:r>
              <a:rPr lang="en-US" b="1" dirty="0"/>
              <a:t>Fostering Peer Interaction:</a:t>
            </a:r>
          </a:p>
          <a:p>
            <a:pPr algn="l"/>
            <a:endParaRPr lang="en-US" dirty="0"/>
          </a:p>
          <a:p>
            <a:pPr lvl="1" algn="l"/>
            <a:r>
              <a:rPr lang="en-US" dirty="0"/>
              <a:t>Recognizing the pivotal role of peer interaction in managing academic stress, future endeavors should focus on fostering enhanced peer connections through structured initiatives. Building a supportive community contributes significantly to the overall well-being of students.</a:t>
            </a:r>
          </a:p>
        </p:txBody>
      </p:sp>
      <p:pic>
        <p:nvPicPr>
          <p:cNvPr id="5" name="Picture 2" descr="A Youth Issue in Malaysia: Academic Stress and Career-Building Pressure, A  Strain on Mental Health">
            <a:extLst>
              <a:ext uri="{FF2B5EF4-FFF2-40B4-BE49-F238E27FC236}">
                <a16:creationId xmlns:a16="http://schemas.microsoft.com/office/drawing/2014/main" id="{58F5B695-3AA7-4125-90FF-BCE6AC9D9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7924" y="81677"/>
            <a:ext cx="2130014" cy="1196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643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38"/>
          <p:cNvSpPr txBox="1">
            <a:spLocks noGrp="1"/>
          </p:cNvSpPr>
          <p:nvPr>
            <p:ph type="title"/>
          </p:nvPr>
        </p:nvSpPr>
        <p:spPr>
          <a:xfrm>
            <a:off x="720000" y="27922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Case Study Survey Questions</a:t>
            </a:r>
            <a:endParaRPr dirty="0"/>
          </a:p>
        </p:txBody>
      </p:sp>
      <p:sp>
        <p:nvSpPr>
          <p:cNvPr id="49" name="Google Shape;463;p38">
            <a:extLst>
              <a:ext uri="{FF2B5EF4-FFF2-40B4-BE49-F238E27FC236}">
                <a16:creationId xmlns:a16="http://schemas.microsoft.com/office/drawing/2014/main" id="{C426ECF4-5640-4B0E-B85C-2993835476A5}"/>
              </a:ext>
            </a:extLst>
          </p:cNvPr>
          <p:cNvSpPr txBox="1">
            <a:spLocks/>
          </p:cNvSpPr>
          <p:nvPr/>
        </p:nvSpPr>
        <p:spPr>
          <a:xfrm>
            <a:off x="720000" y="1017725"/>
            <a:ext cx="784308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M Sans Black"/>
              <a:buNone/>
              <a:defRPr sz="3000" b="0" i="0" u="none" strike="noStrike" cap="none">
                <a:solidFill>
                  <a:schemeClr val="dk1"/>
                </a:solidFill>
                <a:latin typeface="DM Sans Black"/>
                <a:ea typeface="DM Sans Black"/>
                <a:cs typeface="DM Sans Black"/>
                <a:sym typeface="DM Sans Black"/>
              </a:defRPr>
            </a:lvl1pPr>
            <a:lvl2pPr marR="0" lvl="1" algn="l" rtl="0">
              <a:lnSpc>
                <a:spcPct val="100000"/>
              </a:lnSpc>
              <a:spcBef>
                <a:spcPts val="0"/>
              </a:spcBef>
              <a:spcAft>
                <a:spcPts val="0"/>
              </a:spcAft>
              <a:buClr>
                <a:schemeClr val="dk1"/>
              </a:buClr>
              <a:buSzPts val="3500"/>
              <a:buFont typeface="DM Sans Black"/>
              <a:buNone/>
              <a:defRPr sz="3500" b="0" i="0" u="none" strike="noStrike" cap="none">
                <a:solidFill>
                  <a:schemeClr val="dk1"/>
                </a:solidFill>
                <a:latin typeface="DM Sans Black"/>
                <a:ea typeface="DM Sans Black"/>
                <a:cs typeface="DM Sans Black"/>
                <a:sym typeface="DM Sans Black"/>
              </a:defRPr>
            </a:lvl2pPr>
            <a:lvl3pPr marR="0" lvl="2" algn="l" rtl="0">
              <a:lnSpc>
                <a:spcPct val="100000"/>
              </a:lnSpc>
              <a:spcBef>
                <a:spcPts val="0"/>
              </a:spcBef>
              <a:spcAft>
                <a:spcPts val="0"/>
              </a:spcAft>
              <a:buClr>
                <a:schemeClr val="dk1"/>
              </a:buClr>
              <a:buSzPts val="3500"/>
              <a:buFont typeface="DM Sans Black"/>
              <a:buNone/>
              <a:defRPr sz="3500" b="0" i="0" u="none" strike="noStrike" cap="none">
                <a:solidFill>
                  <a:schemeClr val="dk1"/>
                </a:solidFill>
                <a:latin typeface="DM Sans Black"/>
                <a:ea typeface="DM Sans Black"/>
                <a:cs typeface="DM Sans Black"/>
                <a:sym typeface="DM Sans Black"/>
              </a:defRPr>
            </a:lvl3pPr>
            <a:lvl4pPr marR="0" lvl="3" algn="l" rtl="0">
              <a:lnSpc>
                <a:spcPct val="100000"/>
              </a:lnSpc>
              <a:spcBef>
                <a:spcPts val="0"/>
              </a:spcBef>
              <a:spcAft>
                <a:spcPts val="0"/>
              </a:spcAft>
              <a:buClr>
                <a:schemeClr val="dk1"/>
              </a:buClr>
              <a:buSzPts val="3500"/>
              <a:buFont typeface="DM Sans Black"/>
              <a:buNone/>
              <a:defRPr sz="3500" b="0" i="0" u="none" strike="noStrike" cap="none">
                <a:solidFill>
                  <a:schemeClr val="dk1"/>
                </a:solidFill>
                <a:latin typeface="DM Sans Black"/>
                <a:ea typeface="DM Sans Black"/>
                <a:cs typeface="DM Sans Black"/>
                <a:sym typeface="DM Sans Black"/>
              </a:defRPr>
            </a:lvl4pPr>
            <a:lvl5pPr marR="0" lvl="4" algn="l" rtl="0">
              <a:lnSpc>
                <a:spcPct val="100000"/>
              </a:lnSpc>
              <a:spcBef>
                <a:spcPts val="0"/>
              </a:spcBef>
              <a:spcAft>
                <a:spcPts val="0"/>
              </a:spcAft>
              <a:buClr>
                <a:schemeClr val="dk1"/>
              </a:buClr>
              <a:buSzPts val="3500"/>
              <a:buFont typeface="DM Sans Black"/>
              <a:buNone/>
              <a:defRPr sz="3500" b="0" i="0" u="none" strike="noStrike" cap="none">
                <a:solidFill>
                  <a:schemeClr val="dk1"/>
                </a:solidFill>
                <a:latin typeface="DM Sans Black"/>
                <a:ea typeface="DM Sans Black"/>
                <a:cs typeface="DM Sans Black"/>
                <a:sym typeface="DM Sans Black"/>
              </a:defRPr>
            </a:lvl5pPr>
            <a:lvl6pPr marR="0" lvl="5" algn="l" rtl="0">
              <a:lnSpc>
                <a:spcPct val="100000"/>
              </a:lnSpc>
              <a:spcBef>
                <a:spcPts val="0"/>
              </a:spcBef>
              <a:spcAft>
                <a:spcPts val="0"/>
              </a:spcAft>
              <a:buClr>
                <a:schemeClr val="dk1"/>
              </a:buClr>
              <a:buSzPts val="3500"/>
              <a:buFont typeface="DM Sans Black"/>
              <a:buNone/>
              <a:defRPr sz="3500" b="0" i="0" u="none" strike="noStrike" cap="none">
                <a:solidFill>
                  <a:schemeClr val="dk1"/>
                </a:solidFill>
                <a:latin typeface="DM Sans Black"/>
                <a:ea typeface="DM Sans Black"/>
                <a:cs typeface="DM Sans Black"/>
                <a:sym typeface="DM Sans Black"/>
              </a:defRPr>
            </a:lvl6pPr>
            <a:lvl7pPr marR="0" lvl="6" algn="l" rtl="0">
              <a:lnSpc>
                <a:spcPct val="100000"/>
              </a:lnSpc>
              <a:spcBef>
                <a:spcPts val="0"/>
              </a:spcBef>
              <a:spcAft>
                <a:spcPts val="0"/>
              </a:spcAft>
              <a:buClr>
                <a:schemeClr val="dk1"/>
              </a:buClr>
              <a:buSzPts val="3500"/>
              <a:buFont typeface="DM Sans Black"/>
              <a:buNone/>
              <a:defRPr sz="3500" b="0" i="0" u="none" strike="noStrike" cap="none">
                <a:solidFill>
                  <a:schemeClr val="dk1"/>
                </a:solidFill>
                <a:latin typeface="DM Sans Black"/>
                <a:ea typeface="DM Sans Black"/>
                <a:cs typeface="DM Sans Black"/>
                <a:sym typeface="DM Sans Black"/>
              </a:defRPr>
            </a:lvl7pPr>
            <a:lvl8pPr marR="0" lvl="7" algn="l" rtl="0">
              <a:lnSpc>
                <a:spcPct val="100000"/>
              </a:lnSpc>
              <a:spcBef>
                <a:spcPts val="0"/>
              </a:spcBef>
              <a:spcAft>
                <a:spcPts val="0"/>
              </a:spcAft>
              <a:buClr>
                <a:schemeClr val="dk1"/>
              </a:buClr>
              <a:buSzPts val="3500"/>
              <a:buFont typeface="DM Sans Black"/>
              <a:buNone/>
              <a:defRPr sz="3500" b="0" i="0" u="none" strike="noStrike" cap="none">
                <a:solidFill>
                  <a:schemeClr val="dk1"/>
                </a:solidFill>
                <a:latin typeface="DM Sans Black"/>
                <a:ea typeface="DM Sans Black"/>
                <a:cs typeface="DM Sans Black"/>
                <a:sym typeface="DM Sans Black"/>
              </a:defRPr>
            </a:lvl8pPr>
            <a:lvl9pPr marR="0" lvl="8" algn="l" rtl="0">
              <a:lnSpc>
                <a:spcPct val="100000"/>
              </a:lnSpc>
              <a:spcBef>
                <a:spcPts val="0"/>
              </a:spcBef>
              <a:spcAft>
                <a:spcPts val="0"/>
              </a:spcAft>
              <a:buClr>
                <a:schemeClr val="dk1"/>
              </a:buClr>
              <a:buSzPts val="3500"/>
              <a:buFont typeface="DM Sans Black"/>
              <a:buNone/>
              <a:defRPr sz="3500" b="0" i="0" u="none" strike="noStrike" cap="none">
                <a:solidFill>
                  <a:schemeClr val="dk1"/>
                </a:solidFill>
                <a:latin typeface="DM Sans Black"/>
                <a:ea typeface="DM Sans Black"/>
                <a:cs typeface="DM Sans Black"/>
                <a:sym typeface="DM Sans Black"/>
              </a:defRPr>
            </a:lvl9pPr>
          </a:lstStyle>
          <a:p>
            <a:r>
              <a:rPr lang="en-IN" sz="1600" dirty="0">
                <a:hlinkClick r:id="rId3"/>
              </a:rPr>
              <a:t>https://docs.google.com/forms/d/e/1FAIpQLSf_TSac1Wj3z8qrcamTYVEmGY_KoqA671iQehgHL0D2nD8msA/viewform?usp=sf_link</a:t>
            </a:r>
            <a:endParaRPr lang="en-IN" sz="1600" dirty="0"/>
          </a:p>
        </p:txBody>
      </p:sp>
      <p:pic>
        <p:nvPicPr>
          <p:cNvPr id="14" name="Picture 13">
            <a:extLst>
              <a:ext uri="{FF2B5EF4-FFF2-40B4-BE49-F238E27FC236}">
                <a16:creationId xmlns:a16="http://schemas.microsoft.com/office/drawing/2014/main" id="{45611117-F7C5-4A4D-9F2C-053CFBA70247}"/>
              </a:ext>
            </a:extLst>
          </p:cNvPr>
          <p:cNvPicPr>
            <a:picLocks noChangeAspect="1"/>
          </p:cNvPicPr>
          <p:nvPr/>
        </p:nvPicPr>
        <p:blipFill>
          <a:blip r:embed="rId4"/>
          <a:stretch>
            <a:fillRect/>
          </a:stretch>
        </p:blipFill>
        <p:spPr>
          <a:xfrm>
            <a:off x="1312096" y="1922027"/>
            <a:ext cx="6519807" cy="287764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5" name="Google Shape;505;p39"/>
          <p:cNvSpPr txBox="1">
            <a:spLocks noGrp="1"/>
          </p:cNvSpPr>
          <p:nvPr>
            <p:ph type="title"/>
          </p:nvPr>
        </p:nvSpPr>
        <p:spPr>
          <a:xfrm>
            <a:off x="720000" y="37877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1st </a:t>
            </a:r>
            <a:r>
              <a:rPr lang="en-IN" dirty="0"/>
              <a:t>year MDS Students Questions</a:t>
            </a:r>
            <a:endParaRPr dirty="0"/>
          </a:p>
        </p:txBody>
      </p:sp>
      <p:sp>
        <p:nvSpPr>
          <p:cNvPr id="53" name="Google Shape;505;p39">
            <a:extLst>
              <a:ext uri="{FF2B5EF4-FFF2-40B4-BE49-F238E27FC236}">
                <a16:creationId xmlns:a16="http://schemas.microsoft.com/office/drawing/2014/main" id="{B37D40B2-9B67-4226-82FD-766852DB8971}"/>
              </a:ext>
            </a:extLst>
          </p:cNvPr>
          <p:cNvSpPr txBox="1">
            <a:spLocks/>
          </p:cNvSpPr>
          <p:nvPr/>
        </p:nvSpPr>
        <p:spPr>
          <a:xfrm>
            <a:off x="672610" y="1133603"/>
            <a:ext cx="779877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M Sans Black"/>
              <a:buNone/>
              <a:defRPr sz="3000" b="0" i="0" u="none" strike="noStrike" cap="none">
                <a:solidFill>
                  <a:schemeClr val="dk1"/>
                </a:solidFill>
                <a:latin typeface="DM Sans Black"/>
                <a:ea typeface="DM Sans Black"/>
                <a:cs typeface="DM Sans Black"/>
                <a:sym typeface="DM Sans Black"/>
              </a:defRPr>
            </a:lvl1pPr>
            <a:lvl2pPr marR="0" lvl="1" algn="l" rtl="0">
              <a:lnSpc>
                <a:spcPct val="100000"/>
              </a:lnSpc>
              <a:spcBef>
                <a:spcPts val="0"/>
              </a:spcBef>
              <a:spcAft>
                <a:spcPts val="0"/>
              </a:spcAft>
              <a:buClr>
                <a:schemeClr val="dk1"/>
              </a:buClr>
              <a:buSzPts val="3500"/>
              <a:buFont typeface="DM Sans Black"/>
              <a:buNone/>
              <a:defRPr sz="3500" b="0" i="0" u="none" strike="noStrike" cap="none">
                <a:solidFill>
                  <a:schemeClr val="dk1"/>
                </a:solidFill>
                <a:latin typeface="DM Sans Black"/>
                <a:ea typeface="DM Sans Black"/>
                <a:cs typeface="DM Sans Black"/>
                <a:sym typeface="DM Sans Black"/>
              </a:defRPr>
            </a:lvl2pPr>
            <a:lvl3pPr marR="0" lvl="2" algn="l" rtl="0">
              <a:lnSpc>
                <a:spcPct val="100000"/>
              </a:lnSpc>
              <a:spcBef>
                <a:spcPts val="0"/>
              </a:spcBef>
              <a:spcAft>
                <a:spcPts val="0"/>
              </a:spcAft>
              <a:buClr>
                <a:schemeClr val="dk1"/>
              </a:buClr>
              <a:buSzPts val="3500"/>
              <a:buFont typeface="DM Sans Black"/>
              <a:buNone/>
              <a:defRPr sz="3500" b="0" i="0" u="none" strike="noStrike" cap="none">
                <a:solidFill>
                  <a:schemeClr val="dk1"/>
                </a:solidFill>
                <a:latin typeface="DM Sans Black"/>
                <a:ea typeface="DM Sans Black"/>
                <a:cs typeface="DM Sans Black"/>
                <a:sym typeface="DM Sans Black"/>
              </a:defRPr>
            </a:lvl3pPr>
            <a:lvl4pPr marR="0" lvl="3" algn="l" rtl="0">
              <a:lnSpc>
                <a:spcPct val="100000"/>
              </a:lnSpc>
              <a:spcBef>
                <a:spcPts val="0"/>
              </a:spcBef>
              <a:spcAft>
                <a:spcPts val="0"/>
              </a:spcAft>
              <a:buClr>
                <a:schemeClr val="dk1"/>
              </a:buClr>
              <a:buSzPts val="3500"/>
              <a:buFont typeface="DM Sans Black"/>
              <a:buNone/>
              <a:defRPr sz="3500" b="0" i="0" u="none" strike="noStrike" cap="none">
                <a:solidFill>
                  <a:schemeClr val="dk1"/>
                </a:solidFill>
                <a:latin typeface="DM Sans Black"/>
                <a:ea typeface="DM Sans Black"/>
                <a:cs typeface="DM Sans Black"/>
                <a:sym typeface="DM Sans Black"/>
              </a:defRPr>
            </a:lvl4pPr>
            <a:lvl5pPr marR="0" lvl="4" algn="l" rtl="0">
              <a:lnSpc>
                <a:spcPct val="100000"/>
              </a:lnSpc>
              <a:spcBef>
                <a:spcPts val="0"/>
              </a:spcBef>
              <a:spcAft>
                <a:spcPts val="0"/>
              </a:spcAft>
              <a:buClr>
                <a:schemeClr val="dk1"/>
              </a:buClr>
              <a:buSzPts val="3500"/>
              <a:buFont typeface="DM Sans Black"/>
              <a:buNone/>
              <a:defRPr sz="3500" b="0" i="0" u="none" strike="noStrike" cap="none">
                <a:solidFill>
                  <a:schemeClr val="dk1"/>
                </a:solidFill>
                <a:latin typeface="DM Sans Black"/>
                <a:ea typeface="DM Sans Black"/>
                <a:cs typeface="DM Sans Black"/>
                <a:sym typeface="DM Sans Black"/>
              </a:defRPr>
            </a:lvl5pPr>
            <a:lvl6pPr marR="0" lvl="5" algn="l" rtl="0">
              <a:lnSpc>
                <a:spcPct val="100000"/>
              </a:lnSpc>
              <a:spcBef>
                <a:spcPts val="0"/>
              </a:spcBef>
              <a:spcAft>
                <a:spcPts val="0"/>
              </a:spcAft>
              <a:buClr>
                <a:schemeClr val="dk1"/>
              </a:buClr>
              <a:buSzPts val="3500"/>
              <a:buFont typeface="DM Sans Black"/>
              <a:buNone/>
              <a:defRPr sz="3500" b="0" i="0" u="none" strike="noStrike" cap="none">
                <a:solidFill>
                  <a:schemeClr val="dk1"/>
                </a:solidFill>
                <a:latin typeface="DM Sans Black"/>
                <a:ea typeface="DM Sans Black"/>
                <a:cs typeface="DM Sans Black"/>
                <a:sym typeface="DM Sans Black"/>
              </a:defRPr>
            </a:lvl6pPr>
            <a:lvl7pPr marR="0" lvl="6" algn="l" rtl="0">
              <a:lnSpc>
                <a:spcPct val="100000"/>
              </a:lnSpc>
              <a:spcBef>
                <a:spcPts val="0"/>
              </a:spcBef>
              <a:spcAft>
                <a:spcPts val="0"/>
              </a:spcAft>
              <a:buClr>
                <a:schemeClr val="dk1"/>
              </a:buClr>
              <a:buSzPts val="3500"/>
              <a:buFont typeface="DM Sans Black"/>
              <a:buNone/>
              <a:defRPr sz="3500" b="0" i="0" u="none" strike="noStrike" cap="none">
                <a:solidFill>
                  <a:schemeClr val="dk1"/>
                </a:solidFill>
                <a:latin typeface="DM Sans Black"/>
                <a:ea typeface="DM Sans Black"/>
                <a:cs typeface="DM Sans Black"/>
                <a:sym typeface="DM Sans Black"/>
              </a:defRPr>
            </a:lvl7pPr>
            <a:lvl8pPr marR="0" lvl="7" algn="l" rtl="0">
              <a:lnSpc>
                <a:spcPct val="100000"/>
              </a:lnSpc>
              <a:spcBef>
                <a:spcPts val="0"/>
              </a:spcBef>
              <a:spcAft>
                <a:spcPts val="0"/>
              </a:spcAft>
              <a:buClr>
                <a:schemeClr val="dk1"/>
              </a:buClr>
              <a:buSzPts val="3500"/>
              <a:buFont typeface="DM Sans Black"/>
              <a:buNone/>
              <a:defRPr sz="3500" b="0" i="0" u="none" strike="noStrike" cap="none">
                <a:solidFill>
                  <a:schemeClr val="dk1"/>
                </a:solidFill>
                <a:latin typeface="DM Sans Black"/>
                <a:ea typeface="DM Sans Black"/>
                <a:cs typeface="DM Sans Black"/>
                <a:sym typeface="DM Sans Black"/>
              </a:defRPr>
            </a:lvl8pPr>
            <a:lvl9pPr marR="0" lvl="8" algn="l" rtl="0">
              <a:lnSpc>
                <a:spcPct val="100000"/>
              </a:lnSpc>
              <a:spcBef>
                <a:spcPts val="0"/>
              </a:spcBef>
              <a:spcAft>
                <a:spcPts val="0"/>
              </a:spcAft>
              <a:buClr>
                <a:schemeClr val="dk1"/>
              </a:buClr>
              <a:buSzPts val="3500"/>
              <a:buFont typeface="DM Sans Black"/>
              <a:buNone/>
              <a:defRPr sz="3500" b="0" i="0" u="none" strike="noStrike" cap="none">
                <a:solidFill>
                  <a:schemeClr val="dk1"/>
                </a:solidFill>
                <a:latin typeface="DM Sans Black"/>
                <a:ea typeface="DM Sans Black"/>
                <a:cs typeface="DM Sans Black"/>
                <a:sym typeface="DM Sans Black"/>
              </a:defRPr>
            </a:lvl9pPr>
          </a:lstStyle>
          <a:p>
            <a:pPr algn="l"/>
            <a:r>
              <a:rPr lang="en-US" sz="1600" b="1" dirty="0"/>
              <a:t>"Exploring the Trimester Journey: Perspectives from Junior Participants"</a:t>
            </a:r>
            <a:endParaRPr lang="en-US" sz="1200" dirty="0"/>
          </a:p>
        </p:txBody>
      </p:sp>
      <p:pic>
        <p:nvPicPr>
          <p:cNvPr id="20" name="Picture 19">
            <a:extLst>
              <a:ext uri="{FF2B5EF4-FFF2-40B4-BE49-F238E27FC236}">
                <a16:creationId xmlns:a16="http://schemas.microsoft.com/office/drawing/2014/main" id="{88A9F669-CD85-4553-9016-6DC60035CE12}"/>
              </a:ext>
            </a:extLst>
          </p:cNvPr>
          <p:cNvPicPr>
            <a:picLocks noChangeAspect="1"/>
          </p:cNvPicPr>
          <p:nvPr/>
        </p:nvPicPr>
        <p:blipFill rotWithShape="1">
          <a:blip r:embed="rId3"/>
          <a:srcRect b="26852"/>
          <a:stretch/>
        </p:blipFill>
        <p:spPr>
          <a:xfrm>
            <a:off x="1614073" y="1706303"/>
            <a:ext cx="5915851" cy="3344773"/>
          </a:xfrm>
          <a:prstGeom prst="rect">
            <a:avLst/>
          </a:prstGeom>
          <a:ln>
            <a:noFill/>
          </a:ln>
          <a:effectLst>
            <a:outerShdw blurRad="190500" algn="tl" rotWithShape="0">
              <a:srgbClr val="000000">
                <a:alpha val="70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5" name="Google Shape;505;p39"/>
          <p:cNvSpPr txBox="1">
            <a:spLocks noGrp="1"/>
          </p:cNvSpPr>
          <p:nvPr>
            <p:ph type="title"/>
          </p:nvPr>
        </p:nvSpPr>
        <p:spPr>
          <a:xfrm>
            <a:off x="720000" y="37877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2nd </a:t>
            </a:r>
            <a:r>
              <a:rPr lang="en-IN" dirty="0"/>
              <a:t>year MDS Students Questions</a:t>
            </a:r>
            <a:endParaRPr dirty="0"/>
          </a:p>
        </p:txBody>
      </p:sp>
      <p:sp>
        <p:nvSpPr>
          <p:cNvPr id="53" name="Google Shape;505;p39">
            <a:extLst>
              <a:ext uri="{FF2B5EF4-FFF2-40B4-BE49-F238E27FC236}">
                <a16:creationId xmlns:a16="http://schemas.microsoft.com/office/drawing/2014/main" id="{B37D40B2-9B67-4226-82FD-766852DB8971}"/>
              </a:ext>
            </a:extLst>
          </p:cNvPr>
          <p:cNvSpPr txBox="1">
            <a:spLocks/>
          </p:cNvSpPr>
          <p:nvPr/>
        </p:nvSpPr>
        <p:spPr>
          <a:xfrm>
            <a:off x="672610" y="1133603"/>
            <a:ext cx="779877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M Sans Black"/>
              <a:buNone/>
              <a:defRPr sz="3000" b="0" i="0" u="none" strike="noStrike" cap="none">
                <a:solidFill>
                  <a:schemeClr val="dk1"/>
                </a:solidFill>
                <a:latin typeface="DM Sans Black"/>
                <a:ea typeface="DM Sans Black"/>
                <a:cs typeface="DM Sans Black"/>
                <a:sym typeface="DM Sans Black"/>
              </a:defRPr>
            </a:lvl1pPr>
            <a:lvl2pPr marR="0" lvl="1" algn="l" rtl="0">
              <a:lnSpc>
                <a:spcPct val="100000"/>
              </a:lnSpc>
              <a:spcBef>
                <a:spcPts val="0"/>
              </a:spcBef>
              <a:spcAft>
                <a:spcPts val="0"/>
              </a:spcAft>
              <a:buClr>
                <a:schemeClr val="dk1"/>
              </a:buClr>
              <a:buSzPts val="3500"/>
              <a:buFont typeface="DM Sans Black"/>
              <a:buNone/>
              <a:defRPr sz="3500" b="0" i="0" u="none" strike="noStrike" cap="none">
                <a:solidFill>
                  <a:schemeClr val="dk1"/>
                </a:solidFill>
                <a:latin typeface="DM Sans Black"/>
                <a:ea typeface="DM Sans Black"/>
                <a:cs typeface="DM Sans Black"/>
                <a:sym typeface="DM Sans Black"/>
              </a:defRPr>
            </a:lvl2pPr>
            <a:lvl3pPr marR="0" lvl="2" algn="l" rtl="0">
              <a:lnSpc>
                <a:spcPct val="100000"/>
              </a:lnSpc>
              <a:spcBef>
                <a:spcPts val="0"/>
              </a:spcBef>
              <a:spcAft>
                <a:spcPts val="0"/>
              </a:spcAft>
              <a:buClr>
                <a:schemeClr val="dk1"/>
              </a:buClr>
              <a:buSzPts val="3500"/>
              <a:buFont typeface="DM Sans Black"/>
              <a:buNone/>
              <a:defRPr sz="3500" b="0" i="0" u="none" strike="noStrike" cap="none">
                <a:solidFill>
                  <a:schemeClr val="dk1"/>
                </a:solidFill>
                <a:latin typeface="DM Sans Black"/>
                <a:ea typeface="DM Sans Black"/>
                <a:cs typeface="DM Sans Black"/>
                <a:sym typeface="DM Sans Black"/>
              </a:defRPr>
            </a:lvl3pPr>
            <a:lvl4pPr marR="0" lvl="3" algn="l" rtl="0">
              <a:lnSpc>
                <a:spcPct val="100000"/>
              </a:lnSpc>
              <a:spcBef>
                <a:spcPts val="0"/>
              </a:spcBef>
              <a:spcAft>
                <a:spcPts val="0"/>
              </a:spcAft>
              <a:buClr>
                <a:schemeClr val="dk1"/>
              </a:buClr>
              <a:buSzPts val="3500"/>
              <a:buFont typeface="DM Sans Black"/>
              <a:buNone/>
              <a:defRPr sz="3500" b="0" i="0" u="none" strike="noStrike" cap="none">
                <a:solidFill>
                  <a:schemeClr val="dk1"/>
                </a:solidFill>
                <a:latin typeface="DM Sans Black"/>
                <a:ea typeface="DM Sans Black"/>
                <a:cs typeface="DM Sans Black"/>
                <a:sym typeface="DM Sans Black"/>
              </a:defRPr>
            </a:lvl4pPr>
            <a:lvl5pPr marR="0" lvl="4" algn="l" rtl="0">
              <a:lnSpc>
                <a:spcPct val="100000"/>
              </a:lnSpc>
              <a:spcBef>
                <a:spcPts val="0"/>
              </a:spcBef>
              <a:spcAft>
                <a:spcPts val="0"/>
              </a:spcAft>
              <a:buClr>
                <a:schemeClr val="dk1"/>
              </a:buClr>
              <a:buSzPts val="3500"/>
              <a:buFont typeface="DM Sans Black"/>
              <a:buNone/>
              <a:defRPr sz="3500" b="0" i="0" u="none" strike="noStrike" cap="none">
                <a:solidFill>
                  <a:schemeClr val="dk1"/>
                </a:solidFill>
                <a:latin typeface="DM Sans Black"/>
                <a:ea typeface="DM Sans Black"/>
                <a:cs typeface="DM Sans Black"/>
                <a:sym typeface="DM Sans Black"/>
              </a:defRPr>
            </a:lvl5pPr>
            <a:lvl6pPr marR="0" lvl="5" algn="l" rtl="0">
              <a:lnSpc>
                <a:spcPct val="100000"/>
              </a:lnSpc>
              <a:spcBef>
                <a:spcPts val="0"/>
              </a:spcBef>
              <a:spcAft>
                <a:spcPts val="0"/>
              </a:spcAft>
              <a:buClr>
                <a:schemeClr val="dk1"/>
              </a:buClr>
              <a:buSzPts val="3500"/>
              <a:buFont typeface="DM Sans Black"/>
              <a:buNone/>
              <a:defRPr sz="3500" b="0" i="0" u="none" strike="noStrike" cap="none">
                <a:solidFill>
                  <a:schemeClr val="dk1"/>
                </a:solidFill>
                <a:latin typeface="DM Sans Black"/>
                <a:ea typeface="DM Sans Black"/>
                <a:cs typeface="DM Sans Black"/>
                <a:sym typeface="DM Sans Black"/>
              </a:defRPr>
            </a:lvl6pPr>
            <a:lvl7pPr marR="0" lvl="6" algn="l" rtl="0">
              <a:lnSpc>
                <a:spcPct val="100000"/>
              </a:lnSpc>
              <a:spcBef>
                <a:spcPts val="0"/>
              </a:spcBef>
              <a:spcAft>
                <a:spcPts val="0"/>
              </a:spcAft>
              <a:buClr>
                <a:schemeClr val="dk1"/>
              </a:buClr>
              <a:buSzPts val="3500"/>
              <a:buFont typeface="DM Sans Black"/>
              <a:buNone/>
              <a:defRPr sz="3500" b="0" i="0" u="none" strike="noStrike" cap="none">
                <a:solidFill>
                  <a:schemeClr val="dk1"/>
                </a:solidFill>
                <a:latin typeface="DM Sans Black"/>
                <a:ea typeface="DM Sans Black"/>
                <a:cs typeface="DM Sans Black"/>
                <a:sym typeface="DM Sans Black"/>
              </a:defRPr>
            </a:lvl7pPr>
            <a:lvl8pPr marR="0" lvl="7" algn="l" rtl="0">
              <a:lnSpc>
                <a:spcPct val="100000"/>
              </a:lnSpc>
              <a:spcBef>
                <a:spcPts val="0"/>
              </a:spcBef>
              <a:spcAft>
                <a:spcPts val="0"/>
              </a:spcAft>
              <a:buClr>
                <a:schemeClr val="dk1"/>
              </a:buClr>
              <a:buSzPts val="3500"/>
              <a:buFont typeface="DM Sans Black"/>
              <a:buNone/>
              <a:defRPr sz="3500" b="0" i="0" u="none" strike="noStrike" cap="none">
                <a:solidFill>
                  <a:schemeClr val="dk1"/>
                </a:solidFill>
                <a:latin typeface="DM Sans Black"/>
                <a:ea typeface="DM Sans Black"/>
                <a:cs typeface="DM Sans Black"/>
                <a:sym typeface="DM Sans Black"/>
              </a:defRPr>
            </a:lvl8pPr>
            <a:lvl9pPr marR="0" lvl="8" algn="l" rtl="0">
              <a:lnSpc>
                <a:spcPct val="100000"/>
              </a:lnSpc>
              <a:spcBef>
                <a:spcPts val="0"/>
              </a:spcBef>
              <a:spcAft>
                <a:spcPts val="0"/>
              </a:spcAft>
              <a:buClr>
                <a:schemeClr val="dk1"/>
              </a:buClr>
              <a:buSzPts val="3500"/>
              <a:buFont typeface="DM Sans Black"/>
              <a:buNone/>
              <a:defRPr sz="3500" b="0" i="0" u="none" strike="noStrike" cap="none">
                <a:solidFill>
                  <a:schemeClr val="dk1"/>
                </a:solidFill>
                <a:latin typeface="DM Sans Black"/>
                <a:ea typeface="DM Sans Black"/>
                <a:cs typeface="DM Sans Black"/>
                <a:sym typeface="DM Sans Black"/>
              </a:defRPr>
            </a:lvl9pPr>
          </a:lstStyle>
          <a:p>
            <a:pPr algn="l"/>
            <a:r>
              <a:rPr lang="en-US" sz="1600" b="1" dirty="0"/>
              <a:t>"Exploring the Semester Journey: Perspectives from Senior Participants"</a:t>
            </a:r>
            <a:endParaRPr lang="en-US" sz="1200" dirty="0"/>
          </a:p>
        </p:txBody>
      </p:sp>
      <p:pic>
        <p:nvPicPr>
          <p:cNvPr id="3" name="Picture 2">
            <a:extLst>
              <a:ext uri="{FF2B5EF4-FFF2-40B4-BE49-F238E27FC236}">
                <a16:creationId xmlns:a16="http://schemas.microsoft.com/office/drawing/2014/main" id="{A17B8292-06E5-4368-9E93-E7E3D394282F}"/>
              </a:ext>
            </a:extLst>
          </p:cNvPr>
          <p:cNvPicPr>
            <a:picLocks noChangeAspect="1"/>
          </p:cNvPicPr>
          <p:nvPr/>
        </p:nvPicPr>
        <p:blipFill rotWithShape="1">
          <a:blip r:embed="rId3"/>
          <a:srcRect b="21959"/>
          <a:stretch/>
        </p:blipFill>
        <p:spPr>
          <a:xfrm>
            <a:off x="1628363" y="1706304"/>
            <a:ext cx="5887272" cy="326373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681685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5" name="Google Shape;505;p39"/>
          <p:cNvSpPr txBox="1">
            <a:spLocks noGrp="1"/>
          </p:cNvSpPr>
          <p:nvPr>
            <p:ph type="title"/>
          </p:nvPr>
        </p:nvSpPr>
        <p:spPr>
          <a:xfrm>
            <a:off x="258184" y="37877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Responses:</a:t>
            </a:r>
            <a:endParaRPr dirty="0"/>
          </a:p>
        </p:txBody>
      </p:sp>
      <p:pic>
        <p:nvPicPr>
          <p:cNvPr id="2" name="Picture 1">
            <a:extLst>
              <a:ext uri="{FF2B5EF4-FFF2-40B4-BE49-F238E27FC236}">
                <a16:creationId xmlns:a16="http://schemas.microsoft.com/office/drawing/2014/main" id="{2DBF7D97-BEFF-40B2-A135-F5A47B1AABD9}"/>
              </a:ext>
            </a:extLst>
          </p:cNvPr>
          <p:cNvPicPr>
            <a:picLocks noChangeAspect="1"/>
          </p:cNvPicPr>
          <p:nvPr/>
        </p:nvPicPr>
        <p:blipFill>
          <a:blip r:embed="rId3"/>
          <a:stretch>
            <a:fillRect/>
          </a:stretch>
        </p:blipFill>
        <p:spPr>
          <a:xfrm>
            <a:off x="258184" y="951474"/>
            <a:ext cx="8792802" cy="4229690"/>
          </a:xfrm>
          <a:prstGeom prst="rect">
            <a:avLst/>
          </a:prstGeom>
        </p:spPr>
      </p:pic>
    </p:spTree>
    <p:extLst>
      <p:ext uri="{BB962C8B-B14F-4D97-AF65-F5344CB8AC3E}">
        <p14:creationId xmlns:p14="http://schemas.microsoft.com/office/powerpoint/2010/main" val="27682149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3" name="Google Shape;433;p37"/>
          <p:cNvSpPr txBox="1">
            <a:spLocks noGrp="1"/>
          </p:cNvSpPr>
          <p:nvPr>
            <p:ph type="title"/>
          </p:nvPr>
        </p:nvSpPr>
        <p:spPr>
          <a:xfrm>
            <a:off x="482570" y="44637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400" dirty="0"/>
              <a:t>Variables of Interest</a:t>
            </a:r>
            <a:endParaRPr sz="2400" dirty="0"/>
          </a:p>
        </p:txBody>
      </p:sp>
      <p:sp>
        <p:nvSpPr>
          <p:cNvPr id="7" name="Subtitle 6">
            <a:extLst>
              <a:ext uri="{FF2B5EF4-FFF2-40B4-BE49-F238E27FC236}">
                <a16:creationId xmlns:a16="http://schemas.microsoft.com/office/drawing/2014/main" id="{489A8381-66C7-428C-9F98-08561C3CC417}"/>
              </a:ext>
            </a:extLst>
          </p:cNvPr>
          <p:cNvSpPr>
            <a:spLocks noGrp="1"/>
          </p:cNvSpPr>
          <p:nvPr>
            <p:ph type="subTitle" idx="2"/>
          </p:nvPr>
        </p:nvSpPr>
        <p:spPr>
          <a:xfrm>
            <a:off x="430306" y="1017725"/>
            <a:ext cx="8231124" cy="3823216"/>
          </a:xfrm>
        </p:spPr>
        <p:txBody>
          <a:bodyPr/>
          <a:lstStyle/>
          <a:p>
            <a:pPr algn="l"/>
            <a:r>
              <a:rPr lang="en-US" u="sng" dirty="0"/>
              <a:t>On a Scale of 1 to 5, Rate Your Current Stress Level:</a:t>
            </a:r>
          </a:p>
          <a:p>
            <a:pPr lvl="1" algn="l"/>
            <a:r>
              <a:rPr lang="en-US" i="1" dirty="0"/>
              <a:t>Juniors (First-Year Students):</a:t>
            </a:r>
            <a:r>
              <a:rPr lang="en-US" dirty="0"/>
              <a:t> This question aims to quantify the self-perceived stress levels of first-year students on a scale from 1 (low stress) to 5 (high stress). It provides a numerical measure of the subjective stress experience.</a:t>
            </a:r>
          </a:p>
          <a:p>
            <a:pPr lvl="1" algn="l"/>
            <a:r>
              <a:rPr lang="en-US" i="1" dirty="0"/>
              <a:t>Seniors:</a:t>
            </a:r>
            <a:r>
              <a:rPr lang="en-US" dirty="0"/>
              <a:t> Similar to juniors, senior students are asked to rate their current stress levels on the same scale. This allows for a direct comparison between the stress levels of first-year and senior students.</a:t>
            </a:r>
          </a:p>
          <a:p>
            <a:pPr algn="l"/>
            <a:r>
              <a:rPr lang="en-US" b="1" u="sng" dirty="0"/>
              <a:t>How Has the Trimester System Affected Your Overall Learning Experience?</a:t>
            </a:r>
            <a:endParaRPr lang="en-US" u="sng" dirty="0"/>
          </a:p>
          <a:p>
            <a:pPr lvl="1" algn="l"/>
            <a:r>
              <a:rPr lang="en-US" i="1" dirty="0"/>
              <a:t>Juniors:</a:t>
            </a:r>
            <a:r>
              <a:rPr lang="en-US" dirty="0"/>
              <a:t> This open-ended question invites students to reflect on the impact of the trimester system on their overall learning experience. It allows for qualitative insights into the perceived advantages or challenges of the academic structure.</a:t>
            </a:r>
          </a:p>
          <a:p>
            <a:pPr algn="l"/>
            <a:r>
              <a:rPr lang="en-US" b="1" u="sng" dirty="0"/>
              <a:t>Do You Find Peer Interaction Helpful in Managing Academic Stress?</a:t>
            </a:r>
            <a:endParaRPr lang="en-US" u="sng" dirty="0"/>
          </a:p>
          <a:p>
            <a:pPr lvl="1" algn="l"/>
            <a:r>
              <a:rPr lang="en-US" i="1" dirty="0"/>
              <a:t>Juniors :</a:t>
            </a:r>
            <a:r>
              <a:rPr lang="en-US" dirty="0"/>
              <a:t> This question explores the role of peer interaction in coping with academic stress. It assesses whether students believe that interacting with peers has a positive influence on managing the challenges posed by academic stress.</a:t>
            </a:r>
          </a:p>
          <a:p>
            <a:pPr algn="l"/>
            <a:r>
              <a:rPr lang="en-US" b="1" u="sng" dirty="0"/>
              <a:t>The Academic Workload Affected Your Sleep Patterns?</a:t>
            </a:r>
            <a:endParaRPr lang="en-US" u="sng" dirty="0"/>
          </a:p>
          <a:p>
            <a:pPr lvl="1" algn="l"/>
            <a:r>
              <a:rPr lang="en-US" i="1" dirty="0"/>
              <a:t>Juniors :</a:t>
            </a:r>
            <a:r>
              <a:rPr lang="en-US" dirty="0"/>
              <a:t> This question investigates the potential impact of academic workload on sleep patterns among students. It aims to understand whether academic demands have noticeable effects on the sleep quality and patterns of seniors.</a:t>
            </a:r>
          </a:p>
          <a:p>
            <a:pPr algn="l"/>
            <a:endParaRPr lang="en-IN" dirty="0"/>
          </a:p>
        </p:txBody>
      </p:sp>
    </p:spTree>
    <p:extLst>
      <p:ext uri="{BB962C8B-B14F-4D97-AF65-F5344CB8AC3E}">
        <p14:creationId xmlns:p14="http://schemas.microsoft.com/office/powerpoint/2010/main" val="17878660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40"/>
          <p:cNvSpPr txBox="1">
            <a:spLocks noGrp="1"/>
          </p:cNvSpPr>
          <p:nvPr>
            <p:ph type="title"/>
          </p:nvPr>
        </p:nvSpPr>
        <p:spPr>
          <a:xfrm>
            <a:off x="720000" y="26660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Hypothesis Testing</a:t>
            </a:r>
            <a:endParaRPr dirty="0"/>
          </a:p>
        </p:txBody>
      </p:sp>
      <p:sp>
        <p:nvSpPr>
          <p:cNvPr id="39" name="Subtitle 6">
            <a:extLst>
              <a:ext uri="{FF2B5EF4-FFF2-40B4-BE49-F238E27FC236}">
                <a16:creationId xmlns:a16="http://schemas.microsoft.com/office/drawing/2014/main" id="{62D0383B-0448-4FBE-AE7C-D66D73770C91}"/>
              </a:ext>
            </a:extLst>
          </p:cNvPr>
          <p:cNvSpPr txBox="1">
            <a:spLocks/>
          </p:cNvSpPr>
          <p:nvPr/>
        </p:nvSpPr>
        <p:spPr>
          <a:xfrm>
            <a:off x="430306" y="1017725"/>
            <a:ext cx="8231124" cy="38232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1"/>
              </a:buClr>
              <a:buSzPts val="1200"/>
              <a:buFont typeface="Karla"/>
              <a:buNone/>
              <a:defRPr sz="1200" b="0" i="0" u="none" strike="noStrike" cap="none">
                <a:solidFill>
                  <a:schemeClr val="dk1"/>
                </a:solidFill>
                <a:latin typeface="Karla"/>
                <a:ea typeface="Karla"/>
                <a:cs typeface="Karla"/>
                <a:sym typeface="Karla"/>
              </a:defRPr>
            </a:lvl1pPr>
            <a:lvl2pPr marL="914400" marR="0" lvl="1"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2pPr>
            <a:lvl3pPr marL="1371600" marR="0" lvl="2"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3pPr>
            <a:lvl4pPr marL="1828800" marR="0" lvl="3"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4pPr>
            <a:lvl5pPr marL="2286000" marR="0" lvl="4"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5pPr>
            <a:lvl6pPr marL="2743200" marR="0" lvl="5"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6pPr>
            <a:lvl7pPr marL="3200400" marR="0" lvl="6"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7pPr>
            <a:lvl8pPr marL="3657600" marR="0" lvl="7"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8pPr>
            <a:lvl9pPr marL="4114800" marR="0" lvl="8"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9pPr>
          </a:lstStyle>
          <a:p>
            <a:pPr algn="l"/>
            <a:r>
              <a:rPr lang="en-US" sz="1400" b="1" u="sng" dirty="0"/>
              <a:t>1. Comparison of Stress Levels between First-Year and Senior Students: </a:t>
            </a:r>
          </a:p>
          <a:p>
            <a:pPr algn="l"/>
            <a:endParaRPr lang="en-US" sz="1400" b="1" u="sng" dirty="0"/>
          </a:p>
          <a:p>
            <a:pPr algn="l"/>
            <a:r>
              <a:rPr lang="en-US" b="1" u="sng" dirty="0"/>
              <a:t>Objective</a:t>
            </a:r>
            <a:r>
              <a:rPr lang="en-US" b="1" dirty="0"/>
              <a:t>:</a:t>
            </a:r>
            <a:r>
              <a:rPr lang="en-US" dirty="0"/>
              <a:t> </a:t>
            </a:r>
          </a:p>
          <a:p>
            <a:pPr algn="l"/>
            <a:r>
              <a:rPr lang="en-US" dirty="0"/>
              <a:t>        </a:t>
            </a:r>
          </a:p>
          <a:p>
            <a:pPr algn="l"/>
            <a:r>
              <a:rPr lang="en-US" dirty="0"/>
              <a:t>        To examine whether there is a significant difference in the average stress levels between first-year and senior students within the MSc Data Science program, providing insights into the potential impact of academic structures on stress perception.</a:t>
            </a:r>
          </a:p>
          <a:p>
            <a:pPr algn="l"/>
            <a:endParaRPr lang="en-US" dirty="0"/>
          </a:p>
          <a:p>
            <a:pPr algn="l"/>
            <a:r>
              <a:rPr lang="en-US" dirty="0"/>
              <a:t> </a:t>
            </a:r>
            <a:endParaRPr lang="en-IN" dirty="0"/>
          </a:p>
          <a:p>
            <a:pPr algn="l"/>
            <a:r>
              <a:rPr lang="en-US" sz="1400" b="1" u="sng" dirty="0"/>
              <a:t>2. Comparison of Overall Learning Experience </a:t>
            </a:r>
          </a:p>
          <a:p>
            <a:pPr algn="l"/>
            <a:endParaRPr lang="en-US" b="1" u="sng" dirty="0"/>
          </a:p>
          <a:p>
            <a:pPr algn="l"/>
            <a:r>
              <a:rPr lang="en-US" b="1" u="sng" dirty="0"/>
              <a:t>Objective</a:t>
            </a:r>
            <a:r>
              <a:rPr lang="en-US" b="1" dirty="0"/>
              <a:t>:</a:t>
            </a:r>
            <a:r>
              <a:rPr lang="en-US" dirty="0"/>
              <a:t> </a:t>
            </a:r>
          </a:p>
          <a:p>
            <a:pPr algn="l"/>
            <a:r>
              <a:rPr lang="en-US" dirty="0"/>
              <a:t>        </a:t>
            </a:r>
          </a:p>
          <a:p>
            <a:pPr algn="l"/>
            <a:r>
              <a:rPr lang="en-US" dirty="0"/>
              <a:t>        To investigate the impact of the trimester system on the overall learning experience of students in the MSc Data Science program, whether the trimester system has a statistically significant positive impact on the overall learning experience of students or not.</a:t>
            </a:r>
            <a:endParaRPr lang="en-IN"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theme1.xml><?xml version="1.0" encoding="utf-8"?>
<a:theme xmlns:a="http://schemas.openxmlformats.org/drawingml/2006/main" name="Urinary Tract Infection in Pediatrics Case Report by Slidesgo">
  <a:themeElements>
    <a:clrScheme name="Simple Light">
      <a:dk1>
        <a:srgbClr val="435D74"/>
      </a:dk1>
      <a:lt1>
        <a:srgbClr val="FDFDFD"/>
      </a:lt1>
      <a:dk2>
        <a:srgbClr val="91C9FB"/>
      </a:dk2>
      <a:lt2>
        <a:srgbClr val="7ECCB9"/>
      </a:lt2>
      <a:accent1>
        <a:srgbClr val="B9CCCB"/>
      </a:accent1>
      <a:accent2>
        <a:srgbClr val="E4ECEC"/>
      </a:accent2>
      <a:accent3>
        <a:srgbClr val="FFFFFF"/>
      </a:accent3>
      <a:accent4>
        <a:srgbClr val="FDFDFD"/>
      </a:accent4>
      <a:accent5>
        <a:srgbClr val="FFFFFF"/>
      </a:accent5>
      <a:accent6>
        <a:srgbClr val="FFFFFF"/>
      </a:accent6>
      <a:hlink>
        <a:srgbClr val="435D7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524</TotalTime>
  <Words>2380</Words>
  <Application>Microsoft Office PowerPoint</Application>
  <PresentationFormat>On-screen Show (16:9)</PresentationFormat>
  <Paragraphs>256</Paragraphs>
  <Slides>32</Slides>
  <Notes>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DM Sans ExtraBold</vt:lpstr>
      <vt:lpstr>Arial</vt:lpstr>
      <vt:lpstr>DM Sans Black</vt:lpstr>
      <vt:lpstr>Karla</vt:lpstr>
      <vt:lpstr>Open Sans</vt:lpstr>
      <vt:lpstr>Urinary Tract Infection in Pediatrics Case Report by Slidesgo</vt:lpstr>
      <vt:lpstr>A Comparative Study of Stress Levels and Learning Experiences in Trimester and Semester Systems</vt:lpstr>
      <vt:lpstr>Abstract</vt:lpstr>
      <vt:lpstr>Introduction</vt:lpstr>
      <vt:lpstr>Case Study Survey Questions</vt:lpstr>
      <vt:lpstr>1st year MDS Students Questions</vt:lpstr>
      <vt:lpstr>2nd year MDS Students Questions</vt:lpstr>
      <vt:lpstr>Responses:</vt:lpstr>
      <vt:lpstr>Variables of Interest</vt:lpstr>
      <vt:lpstr>Hypothesis Testing</vt:lpstr>
      <vt:lpstr>Hypothesis Testing</vt:lpstr>
      <vt:lpstr>1. Comparison of Stress Levels between First-Year and Senior Students: </vt:lpstr>
      <vt:lpstr>PowerPoint Presentation</vt:lpstr>
      <vt:lpstr>PowerPoint Presentation</vt:lpstr>
      <vt:lpstr>PowerPoint Presentation</vt:lpstr>
      <vt:lpstr>2.Comparison of Overall Learning Experience: </vt:lpstr>
      <vt:lpstr>PowerPoint Presentation</vt:lpstr>
      <vt:lpstr>PowerPoint Presentation</vt:lpstr>
      <vt:lpstr>PowerPoint Presentation</vt:lpstr>
      <vt:lpstr>3. Evaluation of Peer Interaction:</vt:lpstr>
      <vt:lpstr>PowerPoint Presentation</vt:lpstr>
      <vt:lpstr>PowerPoint Presentation</vt:lpstr>
      <vt:lpstr>PowerPoint Presentation</vt:lpstr>
      <vt:lpstr>4. Sleep Patterns and Academic Workload:</vt:lpstr>
      <vt:lpstr>PowerPoint Presentation</vt:lpstr>
      <vt:lpstr>PowerPoint Presentation</vt:lpstr>
      <vt:lpstr>PowerPoint Presentation</vt:lpstr>
      <vt:lpstr>PowerPoint Presentation</vt:lpstr>
      <vt:lpstr>PowerPoint Presentation</vt:lpstr>
      <vt:lpstr>Inference</vt:lpstr>
      <vt:lpstr>Recommendation</vt:lpstr>
      <vt:lpstr>Conclusion</vt:lpstr>
      <vt:lpstr>Future Prospects of the Study: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Comparative Study of Stress Levels and Learning Experiences in Tri-Semester and Semester Systems</dc:title>
  <dc:creator>Dhillip Kumar</dc:creator>
  <cp:lastModifiedBy>Dhillip Kumar</cp:lastModifiedBy>
  <cp:revision>31</cp:revision>
  <dcterms:modified xsi:type="dcterms:W3CDTF">2024-01-10T17:03:38Z</dcterms:modified>
</cp:coreProperties>
</file>